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3"/>
  </p:notesMasterIdLst>
  <p:sldIdLst>
    <p:sldId id="315" r:id="rId5"/>
    <p:sldId id="284" r:id="rId6"/>
    <p:sldId id="314" r:id="rId7"/>
    <p:sldId id="316" r:id="rId8"/>
    <p:sldId id="317" r:id="rId9"/>
    <p:sldId id="318" r:id="rId10"/>
    <p:sldId id="319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09"/>
    <a:srgbClr val="148ECB"/>
    <a:srgbClr val="158ECA"/>
    <a:srgbClr val="DFCBD7"/>
    <a:srgbClr val="ED7A03"/>
    <a:srgbClr val="011326"/>
    <a:srgbClr val="094B6F"/>
    <a:srgbClr val="04639D"/>
    <a:srgbClr val="70CC14"/>
    <a:srgbClr val="092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E550C-0C17-4E75-90A1-68D4B900EC6C}" v="135" dt="2025-05-14T19:14:13.009"/>
    <p1510:client id="{CEE34031-84AA-13C2-282C-9096579E7F82}" v="589" dt="2025-05-14T18:29:4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8"/>
    <p:restoredTop sz="94670"/>
  </p:normalViewPr>
  <p:slideViewPr>
    <p:cSldViewPr snapToGrid="0">
      <p:cViewPr varScale="1">
        <p:scale>
          <a:sx n="132" d="100"/>
          <a:sy n="132" d="100"/>
        </p:scale>
        <p:origin x="1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, Allison" userId="d5b838c0-6f75-4737-9bb6-cc601248f375" providerId="ADAL" clId="{1A580453-D8CB-4B53-B695-88A8AE375569}"/>
    <pc:docChg chg="custSel addSld delSld modSld">
      <pc:chgData name="Clark, Allison" userId="d5b838c0-6f75-4737-9bb6-cc601248f375" providerId="ADAL" clId="{1A580453-D8CB-4B53-B695-88A8AE375569}" dt="2025-05-14T20:56:00.988" v="35" actId="2696"/>
      <pc:docMkLst>
        <pc:docMk/>
      </pc:docMkLst>
      <pc:sldChg chg="modSp mod">
        <pc:chgData name="Clark, Allison" userId="d5b838c0-6f75-4737-9bb6-cc601248f375" providerId="ADAL" clId="{1A580453-D8CB-4B53-B695-88A8AE375569}" dt="2025-05-14T20:53:49.174" v="33" actId="20577"/>
        <pc:sldMkLst>
          <pc:docMk/>
          <pc:sldMk cId="2103731441" sldId="284"/>
        </pc:sldMkLst>
        <pc:spChg chg="mod">
          <ac:chgData name="Clark, Allison" userId="d5b838c0-6f75-4737-9bb6-cc601248f375" providerId="ADAL" clId="{1A580453-D8CB-4B53-B695-88A8AE375569}" dt="2025-05-14T20:53:49.174" v="33" actId="20577"/>
          <ac:spMkLst>
            <pc:docMk/>
            <pc:sldMk cId="2103731441" sldId="284"/>
            <ac:spMk id="6" creationId="{1C517E69-2F5F-9446-823D-E757D0E65DDD}"/>
          </ac:spMkLst>
        </pc:spChg>
      </pc:sldChg>
      <pc:sldChg chg="del modNotesTx">
        <pc:chgData name="Clark, Allison" userId="d5b838c0-6f75-4737-9bb6-cc601248f375" providerId="ADAL" clId="{1A580453-D8CB-4B53-B695-88A8AE375569}" dt="2025-05-14T20:53:19.496" v="22" actId="2696"/>
        <pc:sldMkLst>
          <pc:docMk/>
          <pc:sldMk cId="4250647462" sldId="285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1036348717" sldId="294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25211079" sldId="295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1572286316" sldId="296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1155937971" sldId="297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1131630947" sldId="298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3514670428" sldId="300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4002366" sldId="301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1338282392" sldId="302"/>
        </pc:sldMkLst>
      </pc:sldChg>
      <pc:sldChg chg="del">
        <pc:chgData name="Clark, Allison" userId="d5b838c0-6f75-4737-9bb6-cc601248f375" providerId="ADAL" clId="{1A580453-D8CB-4B53-B695-88A8AE375569}" dt="2025-05-14T20:52:32.270" v="0" actId="2696"/>
        <pc:sldMkLst>
          <pc:docMk/>
          <pc:sldMk cId="3597686208" sldId="303"/>
        </pc:sldMkLst>
      </pc:sldChg>
      <pc:sldChg chg="del">
        <pc:chgData name="Clark, Allison" userId="d5b838c0-6f75-4737-9bb6-cc601248f375" providerId="ADAL" clId="{1A580453-D8CB-4B53-B695-88A8AE375569}" dt="2025-05-14T20:52:38.291" v="1" actId="2696"/>
        <pc:sldMkLst>
          <pc:docMk/>
          <pc:sldMk cId="3753578285" sldId="304"/>
        </pc:sldMkLst>
      </pc:sldChg>
      <pc:sldChg chg="del">
        <pc:chgData name="Clark, Allison" userId="d5b838c0-6f75-4737-9bb6-cc601248f375" providerId="ADAL" clId="{1A580453-D8CB-4B53-B695-88A8AE375569}" dt="2025-05-14T20:52:38.291" v="1" actId="2696"/>
        <pc:sldMkLst>
          <pc:docMk/>
          <pc:sldMk cId="341854847" sldId="305"/>
        </pc:sldMkLst>
      </pc:sldChg>
      <pc:sldChg chg="del">
        <pc:chgData name="Clark, Allison" userId="d5b838c0-6f75-4737-9bb6-cc601248f375" providerId="ADAL" clId="{1A580453-D8CB-4B53-B695-88A8AE375569}" dt="2025-05-14T20:52:38.291" v="1" actId="2696"/>
        <pc:sldMkLst>
          <pc:docMk/>
          <pc:sldMk cId="3249833074" sldId="308"/>
        </pc:sldMkLst>
      </pc:sldChg>
      <pc:sldChg chg="del">
        <pc:chgData name="Clark, Allison" userId="d5b838c0-6f75-4737-9bb6-cc601248f375" providerId="ADAL" clId="{1A580453-D8CB-4B53-B695-88A8AE375569}" dt="2025-05-14T20:52:38.291" v="1" actId="2696"/>
        <pc:sldMkLst>
          <pc:docMk/>
          <pc:sldMk cId="673820736" sldId="309"/>
        </pc:sldMkLst>
      </pc:sldChg>
      <pc:sldChg chg="del">
        <pc:chgData name="Clark, Allison" userId="d5b838c0-6f75-4737-9bb6-cc601248f375" providerId="ADAL" clId="{1A580453-D8CB-4B53-B695-88A8AE375569}" dt="2025-05-14T20:52:38.291" v="1" actId="2696"/>
        <pc:sldMkLst>
          <pc:docMk/>
          <pc:sldMk cId="2224982254" sldId="310"/>
        </pc:sldMkLst>
      </pc:sldChg>
      <pc:sldChg chg="del">
        <pc:chgData name="Clark, Allison" userId="d5b838c0-6f75-4737-9bb6-cc601248f375" providerId="ADAL" clId="{1A580453-D8CB-4B53-B695-88A8AE375569}" dt="2025-05-14T20:52:38.291" v="1" actId="2696"/>
        <pc:sldMkLst>
          <pc:docMk/>
          <pc:sldMk cId="3566899429" sldId="311"/>
        </pc:sldMkLst>
      </pc:sldChg>
      <pc:sldChg chg="del">
        <pc:chgData name="Clark, Allison" userId="d5b838c0-6f75-4737-9bb6-cc601248f375" providerId="ADAL" clId="{1A580453-D8CB-4B53-B695-88A8AE375569}" dt="2025-05-14T20:52:38.291" v="1" actId="2696"/>
        <pc:sldMkLst>
          <pc:docMk/>
          <pc:sldMk cId="1461844011" sldId="312"/>
        </pc:sldMkLst>
      </pc:sldChg>
      <pc:sldChg chg="delSp modSp mod modNotesTx">
        <pc:chgData name="Clark, Allison" userId="d5b838c0-6f75-4737-9bb6-cc601248f375" providerId="ADAL" clId="{1A580453-D8CB-4B53-B695-88A8AE375569}" dt="2025-05-14T20:53:35.766" v="24" actId="20577"/>
        <pc:sldMkLst>
          <pc:docMk/>
          <pc:sldMk cId="1828540592" sldId="313"/>
        </pc:sldMkLst>
        <pc:spChg chg="del">
          <ac:chgData name="Clark, Allison" userId="d5b838c0-6f75-4737-9bb6-cc601248f375" providerId="ADAL" clId="{1A580453-D8CB-4B53-B695-88A8AE375569}" dt="2025-05-14T20:52:51.060" v="3" actId="478"/>
          <ac:spMkLst>
            <pc:docMk/>
            <pc:sldMk cId="1828540592" sldId="313"/>
            <ac:spMk id="2" creationId="{69AEF62C-6016-5C26-A092-7011EF5DA617}"/>
          </ac:spMkLst>
        </pc:spChg>
        <pc:spChg chg="mod">
          <ac:chgData name="Clark, Allison" userId="d5b838c0-6f75-4737-9bb6-cc601248f375" providerId="ADAL" clId="{1A580453-D8CB-4B53-B695-88A8AE375569}" dt="2025-05-14T20:53:12.456" v="21" actId="20577"/>
          <ac:spMkLst>
            <pc:docMk/>
            <pc:sldMk cId="1828540592" sldId="313"/>
            <ac:spMk id="3" creationId="{F307E3AC-D017-9A4D-9616-3B4BD4FFBE81}"/>
          </ac:spMkLst>
        </pc:spChg>
        <pc:spChg chg="del mod">
          <ac:chgData name="Clark, Allison" userId="d5b838c0-6f75-4737-9bb6-cc601248f375" providerId="ADAL" clId="{1A580453-D8CB-4B53-B695-88A8AE375569}" dt="2025-05-14T20:53:08.209" v="14" actId="478"/>
          <ac:spMkLst>
            <pc:docMk/>
            <pc:sldMk cId="1828540592" sldId="313"/>
            <ac:spMk id="4" creationId="{B020B906-C06D-DCA7-B003-24AA661263B7}"/>
          </ac:spMkLst>
        </pc:spChg>
      </pc:sldChg>
      <pc:sldChg chg="new">
        <pc:chgData name="Clark, Allison" userId="d5b838c0-6f75-4737-9bb6-cc601248f375" providerId="ADAL" clId="{1A580453-D8CB-4B53-B695-88A8AE375569}" dt="2025-05-14T20:53:22.350" v="23" actId="680"/>
        <pc:sldMkLst>
          <pc:docMk/>
          <pc:sldMk cId="3473759863" sldId="314"/>
        </pc:sldMkLst>
      </pc:sldChg>
      <pc:sldChg chg="new del">
        <pc:chgData name="Clark, Allison" userId="d5b838c0-6f75-4737-9bb6-cc601248f375" providerId="ADAL" clId="{1A580453-D8CB-4B53-B695-88A8AE375569}" dt="2025-05-14T20:56:00.988" v="35" actId="2696"/>
        <pc:sldMkLst>
          <pc:docMk/>
          <pc:sldMk cId="2030977389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9770-11D3-184F-9B68-6A588B9162F3}" type="datetimeFigureOut">
              <a:rPr lang="en-US" smtClean="0"/>
              <a:t>6/9/25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BC80-A2CA-414B-8ECA-94F1C7516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BC80-A2CA-414B-8ECA-94F1C7516B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6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17" y="2900524"/>
            <a:ext cx="5594383" cy="16557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617" y="4556286"/>
            <a:ext cx="5594383" cy="10005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43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17" y="1265933"/>
            <a:ext cx="6878320" cy="16557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617" y="2921695"/>
            <a:ext cx="6878320" cy="10005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68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825625"/>
            <a:ext cx="11485419" cy="410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AF79BB-0CF3-354B-9FB8-50555C23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365125"/>
            <a:ext cx="11485419" cy="1311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1F4F28-5E1C-C844-AEAF-4C154FCD67B8}"/>
              </a:ext>
            </a:extLst>
          </p:cNvPr>
          <p:cNvSpPr txBox="1"/>
          <p:nvPr userDrawn="1"/>
        </p:nvSpPr>
        <p:spPr>
          <a:xfrm>
            <a:off x="1877727" y="632936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#DataCenterWorld | dcwpower.com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99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8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7D97-F45E-6360-71BC-EB0AC9486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D36F1-E0B2-7647-9268-3CB5AA2CC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670B4C-0C8C-AC12-6BD0-89CE78D2F9E2}"/>
              </a:ext>
            </a:extLst>
          </p:cNvPr>
          <p:cNvSpPr>
            <a:spLocks noGrp="1"/>
          </p:cNvSpPr>
          <p:nvPr/>
        </p:nvSpPr>
        <p:spPr>
          <a:xfrm>
            <a:off x="5306567" y="1376730"/>
            <a:ext cx="4822238" cy="623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/>
              <a:t>Hyatt Regency Hill Country Resort and Spa</a:t>
            </a:r>
            <a:endParaRPr lang="en-US" sz="1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cs typeface="Arial"/>
              </a:rPr>
              <a:t>San Antonio, 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64C43-F0BD-6B6F-F6AF-A61E35E4663E}"/>
              </a:ext>
            </a:extLst>
          </p:cNvPr>
          <p:cNvSpPr txBox="1"/>
          <p:nvPr/>
        </p:nvSpPr>
        <p:spPr>
          <a:xfrm>
            <a:off x="5458326" y="605815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#DataCenterWorld | dcwpower.com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6D224-5F45-F80C-DF46-81AA4464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8793" y="331737"/>
            <a:ext cx="4912386" cy="1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3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9C7049-0314-F2CE-40F4-ED56B0975476}"/>
              </a:ext>
            </a:extLst>
          </p:cNvPr>
          <p:cNvSpPr>
            <a:spLocks noGrp="1"/>
          </p:cNvSpPr>
          <p:nvPr/>
        </p:nvSpPr>
        <p:spPr>
          <a:xfrm>
            <a:off x="3898867" y="5592067"/>
            <a:ext cx="4822238" cy="623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/>
              <a:t>Hyatt Regency Hill Country Resort and Spa</a:t>
            </a:r>
            <a:endParaRPr lang="en-US" sz="1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cs typeface="Arial"/>
              </a:rPr>
              <a:t>San Antonio, TX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703417-8B67-CC13-4F82-B2311AA01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E494F6-90CD-8749-95F5-6C4A89B5E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14C84B-B57B-588A-15FB-A10F48EF8F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8117" y="5083559"/>
            <a:ext cx="3406028" cy="1344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73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0E628-CAC3-B1C5-B4A6-00AC6BD2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90" y="1287379"/>
            <a:ext cx="6412832" cy="4391526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Subhead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Bacon ipsum dolor amet meatball frankfurter leberkas pork loin, brisket t-bone shankle burgdoggen sausage pork belly ground round tri-tip. Kevin tri-tip tail ball tip sirloin. Turkey doner corned beef tri-tip. Salami sirloin sausage buffalo biltong corned beef. Pancetta rump shank.</a:t>
            </a:r>
          </a:p>
          <a:p>
            <a:r>
              <a:rPr lang="en-US" sz="1600" dirty="0">
                <a:solidFill>
                  <a:schemeClr val="tx1"/>
                </a:solidFill>
              </a:rPr>
              <a:t>Meatloaf ground round ball tip</a:t>
            </a:r>
          </a:p>
          <a:p>
            <a:r>
              <a:rPr lang="en-US" sz="1600" dirty="0">
                <a:solidFill>
                  <a:schemeClr val="tx1"/>
                </a:solidFill>
              </a:rPr>
              <a:t>Hamburger pork fatback porchetta landjaeger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1600" b="1" dirty="0">
                <a:solidFill>
                  <a:schemeClr val="accent2"/>
                </a:solidFill>
              </a:rPr>
              <a:t>Another subhead for this page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Meatball tongue pork loin burgdoggen bresaola fatback porchetta pancetta ribeye short ribs prosciutto short loin corned beef jowl. Bresaola venison sausage meatloaf cow ribeye filet mignon corned beef flank.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E1B27E-7D47-4337-C36C-0EBA075D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445168"/>
            <a:ext cx="11485419" cy="733927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pic>
        <p:nvPicPr>
          <p:cNvPr id="4" name="Picture 3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0CB7B04B-3698-AF57-94E2-A8AE57438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4" r="17423"/>
          <a:stretch/>
        </p:blipFill>
        <p:spPr>
          <a:xfrm>
            <a:off x="7273490" y="1015465"/>
            <a:ext cx="438912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E74A3-779C-7DBB-7AC6-DF6BC2F6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0AD36-83D0-C0CE-708A-33902866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445168"/>
            <a:ext cx="11485419" cy="733927"/>
          </a:xfrm>
        </p:spPr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4E7007-99C6-BACA-82C8-6A1C78D0B779}"/>
              </a:ext>
            </a:extLst>
          </p:cNvPr>
          <p:cNvSpPr/>
          <p:nvPr/>
        </p:nvSpPr>
        <p:spPr>
          <a:xfrm>
            <a:off x="599497" y="1865376"/>
            <a:ext cx="3179401" cy="319048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828DE66-B5C5-AA12-07B3-3879A391CE96}"/>
              </a:ext>
            </a:extLst>
          </p:cNvPr>
          <p:cNvSpPr txBox="1">
            <a:spLocks/>
          </p:cNvSpPr>
          <p:nvPr/>
        </p:nvSpPr>
        <p:spPr>
          <a:xfrm>
            <a:off x="4051083" y="3013501"/>
            <a:ext cx="4537389" cy="9284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0"/>
              </a:spcBef>
            </a:pPr>
            <a:r>
              <a:rPr lang="en-US" sz="2600" b="1" i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/>
            <a:r>
              <a:rPr lang="en-US" sz="2000" baseline="0" dirty="0">
                <a:solidFill>
                  <a:schemeClr val="tx1"/>
                </a:solidFill>
              </a:rPr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33567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7B48A-FAC1-BBA3-8D4E-8B53CD1E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6E5A8-9D83-BB05-97EA-BBD6445C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445168"/>
            <a:ext cx="11485419" cy="733927"/>
          </a:xfrm>
        </p:spPr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6480F12-466A-F6DF-EBBC-8ABBCD613A5B}"/>
              </a:ext>
            </a:extLst>
          </p:cNvPr>
          <p:cNvSpPr txBox="1">
            <a:spLocks/>
          </p:cNvSpPr>
          <p:nvPr/>
        </p:nvSpPr>
        <p:spPr>
          <a:xfrm>
            <a:off x="1212145" y="4497671"/>
            <a:ext cx="2943255" cy="73866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7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F47B8B-0644-58DC-BC9C-E34B813C1EA2}"/>
              </a:ext>
            </a:extLst>
          </p:cNvPr>
          <p:cNvSpPr/>
          <p:nvPr/>
        </p:nvSpPr>
        <p:spPr>
          <a:xfrm>
            <a:off x="1212145" y="1761304"/>
            <a:ext cx="2509463" cy="25182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29B1A-734C-291E-380E-5CFB6654D192}"/>
              </a:ext>
            </a:extLst>
          </p:cNvPr>
          <p:cNvSpPr txBox="1">
            <a:spLocks/>
          </p:cNvSpPr>
          <p:nvPr/>
        </p:nvSpPr>
        <p:spPr>
          <a:xfrm>
            <a:off x="5418385" y="4497671"/>
            <a:ext cx="2943255" cy="73866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7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638D89-1F4F-5836-09CF-860B11A2AE31}"/>
              </a:ext>
            </a:extLst>
          </p:cNvPr>
          <p:cNvSpPr/>
          <p:nvPr/>
        </p:nvSpPr>
        <p:spPr>
          <a:xfrm>
            <a:off x="5418385" y="1761304"/>
            <a:ext cx="2509463" cy="25182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8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B51C3-D7E3-4C99-35BD-D88B6A69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326103-EE39-8CB8-9C81-52A46055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445168"/>
            <a:ext cx="11485419" cy="733927"/>
          </a:xfrm>
        </p:spPr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0C0D109-66A2-1F28-B947-36CADE3BD8F0}"/>
              </a:ext>
            </a:extLst>
          </p:cNvPr>
          <p:cNvSpPr txBox="1">
            <a:spLocks/>
          </p:cNvSpPr>
          <p:nvPr/>
        </p:nvSpPr>
        <p:spPr>
          <a:xfrm>
            <a:off x="2475405" y="2248247"/>
            <a:ext cx="2943255" cy="6668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7399DE-9AAE-C500-24A6-38754D466878}"/>
              </a:ext>
            </a:extLst>
          </p:cNvPr>
          <p:cNvSpPr/>
          <p:nvPr/>
        </p:nvSpPr>
        <p:spPr>
          <a:xfrm>
            <a:off x="599497" y="1620682"/>
            <a:ext cx="1779789" cy="17859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9A1E7E6-7C96-B2C3-AF41-F28462548DAD}"/>
              </a:ext>
            </a:extLst>
          </p:cNvPr>
          <p:cNvSpPr txBox="1">
            <a:spLocks/>
          </p:cNvSpPr>
          <p:nvPr/>
        </p:nvSpPr>
        <p:spPr>
          <a:xfrm>
            <a:off x="2475405" y="4345845"/>
            <a:ext cx="2943255" cy="6668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584C83-BCDC-5450-CCA5-8DD79FD5F198}"/>
              </a:ext>
            </a:extLst>
          </p:cNvPr>
          <p:cNvSpPr/>
          <p:nvPr/>
        </p:nvSpPr>
        <p:spPr>
          <a:xfrm>
            <a:off x="599497" y="3718280"/>
            <a:ext cx="1779789" cy="17859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E9D482E-FD46-FDAA-9AC5-02A2F3FDBBD7}"/>
              </a:ext>
            </a:extLst>
          </p:cNvPr>
          <p:cNvSpPr txBox="1">
            <a:spLocks/>
          </p:cNvSpPr>
          <p:nvPr/>
        </p:nvSpPr>
        <p:spPr>
          <a:xfrm>
            <a:off x="7639359" y="2248247"/>
            <a:ext cx="2943255" cy="6668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BD6760-ACF5-9CD2-DF76-F38F2C8D78DA}"/>
              </a:ext>
            </a:extLst>
          </p:cNvPr>
          <p:cNvSpPr/>
          <p:nvPr/>
        </p:nvSpPr>
        <p:spPr>
          <a:xfrm>
            <a:off x="5763451" y="1620682"/>
            <a:ext cx="1779789" cy="17859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1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EBAE1-62C5-55A0-0C87-6D35EB085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9FBDB8-E66D-E609-8A30-13362BE9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445168"/>
            <a:ext cx="11485419" cy="733927"/>
          </a:xfrm>
        </p:spPr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19DC2F-5236-46D0-5A3C-606ABD3AFB81}"/>
              </a:ext>
            </a:extLst>
          </p:cNvPr>
          <p:cNvSpPr txBox="1">
            <a:spLocks/>
          </p:cNvSpPr>
          <p:nvPr/>
        </p:nvSpPr>
        <p:spPr>
          <a:xfrm>
            <a:off x="2475405" y="2248247"/>
            <a:ext cx="2943255" cy="6668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016692-3585-D4F6-5218-D205290B26CE}"/>
              </a:ext>
            </a:extLst>
          </p:cNvPr>
          <p:cNvSpPr/>
          <p:nvPr/>
        </p:nvSpPr>
        <p:spPr>
          <a:xfrm>
            <a:off x="599497" y="1620682"/>
            <a:ext cx="1779789" cy="17859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9FEA7EA-D1FA-2C89-12D8-706C9A3A6B75}"/>
              </a:ext>
            </a:extLst>
          </p:cNvPr>
          <p:cNvSpPr txBox="1">
            <a:spLocks/>
          </p:cNvSpPr>
          <p:nvPr/>
        </p:nvSpPr>
        <p:spPr>
          <a:xfrm>
            <a:off x="2475405" y="4345845"/>
            <a:ext cx="2943255" cy="6668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8C86A1-A50D-2C0C-EC68-977D8D12CC1B}"/>
              </a:ext>
            </a:extLst>
          </p:cNvPr>
          <p:cNvSpPr/>
          <p:nvPr/>
        </p:nvSpPr>
        <p:spPr>
          <a:xfrm>
            <a:off x="599497" y="3718280"/>
            <a:ext cx="1779789" cy="17859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F7DFA6-AD15-7F43-AFA1-5F93B395A252}"/>
              </a:ext>
            </a:extLst>
          </p:cNvPr>
          <p:cNvSpPr txBox="1">
            <a:spLocks/>
          </p:cNvSpPr>
          <p:nvPr/>
        </p:nvSpPr>
        <p:spPr>
          <a:xfrm>
            <a:off x="7639359" y="2248247"/>
            <a:ext cx="2943255" cy="6668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B4D577-A3B7-D48B-B9BE-DBBA26982DBC}"/>
              </a:ext>
            </a:extLst>
          </p:cNvPr>
          <p:cNvSpPr/>
          <p:nvPr/>
        </p:nvSpPr>
        <p:spPr>
          <a:xfrm>
            <a:off x="5763451" y="1620682"/>
            <a:ext cx="1779789" cy="17859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FD37DFA-D408-CCFD-FDCE-1F68240E1B06}"/>
              </a:ext>
            </a:extLst>
          </p:cNvPr>
          <p:cNvSpPr txBox="1">
            <a:spLocks/>
          </p:cNvSpPr>
          <p:nvPr/>
        </p:nvSpPr>
        <p:spPr>
          <a:xfrm>
            <a:off x="7636953" y="4345845"/>
            <a:ext cx="2943255" cy="6668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>
                <a:solidFill>
                  <a:schemeClr val="accent2"/>
                </a:solidFill>
              </a:rPr>
              <a:t>Firstname Lastname</a:t>
            </a:r>
            <a:endParaRPr lang="en-US" sz="1800" b="1" i="0" dirty="0">
              <a:solidFill>
                <a:srgbClr val="094B6F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B1C964-6758-8BDC-6788-E714E2CA170F}"/>
              </a:ext>
            </a:extLst>
          </p:cNvPr>
          <p:cNvSpPr/>
          <p:nvPr/>
        </p:nvSpPr>
        <p:spPr>
          <a:xfrm>
            <a:off x="5761045" y="3718280"/>
            <a:ext cx="1779789" cy="17859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60E70-C32D-6402-A9C4-1C4CD283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348" y="4141473"/>
            <a:ext cx="3551087" cy="109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75F31-6859-22BD-2F62-29C9F4C7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348" y="1619248"/>
            <a:ext cx="4912386" cy="1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W23 1">
      <a:dk1>
        <a:srgbClr val="000000"/>
      </a:dk1>
      <a:lt1>
        <a:srgbClr val="FFFFFF"/>
      </a:lt1>
      <a:dk2>
        <a:srgbClr val="045985"/>
      </a:dk2>
      <a:lt2>
        <a:srgbClr val="E7E6E6"/>
      </a:lt2>
      <a:accent1>
        <a:srgbClr val="A0007C"/>
      </a:accent1>
      <a:accent2>
        <a:srgbClr val="EA6D0A"/>
      </a:accent2>
      <a:accent3>
        <a:srgbClr val="027FBA"/>
      </a:accent3>
      <a:accent4>
        <a:srgbClr val="FFB600"/>
      </a:accent4>
      <a:accent5>
        <a:srgbClr val="050E9E"/>
      </a:accent5>
      <a:accent6>
        <a:srgbClr val="DE1682"/>
      </a:accent6>
      <a:hlink>
        <a:srgbClr val="EA6D0A"/>
      </a:hlink>
      <a:folHlink>
        <a:srgbClr val="5F265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7fc5a-c97c-4afe-8d85-c51bc2584677" xsi:nil="true"/>
    <lcf76f155ced4ddcb4097134ff3c332f xmlns="00d90ff4-00bc-44b6-af8e-0d9a05498e6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AC532B1F50A14A87165CF1F6A100A7" ma:contentTypeVersion="19" ma:contentTypeDescription="Create a new document." ma:contentTypeScope="" ma:versionID="71eb7649478a3b947daca1361a8f1cab">
  <xsd:schema xmlns:xsd="http://www.w3.org/2001/XMLSchema" xmlns:xs="http://www.w3.org/2001/XMLSchema" xmlns:p="http://schemas.microsoft.com/office/2006/metadata/properties" xmlns:ns2="00d90ff4-00bc-44b6-af8e-0d9a05498e6d" xmlns:ns3="f5e7fc5a-c97c-4afe-8d85-c51bc2584677" targetNamespace="http://schemas.microsoft.com/office/2006/metadata/properties" ma:root="true" ma:fieldsID="7a1ae052ec1199d2bbf488a7a09387b2" ns2:_="" ns3:_="">
    <xsd:import namespace="00d90ff4-00bc-44b6-af8e-0d9a05498e6d"/>
    <xsd:import namespace="f5e7fc5a-c97c-4afe-8d85-c51bc2584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90ff4-00bc-44b6-af8e-0d9a05498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7fc5a-c97c-4afe-8d85-c51bc25846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7e1198-791d-4e5b-9d2e-afa32a5881c4}" ma:internalName="TaxCatchAll" ma:showField="CatchAllData" ma:web="f5e7fc5a-c97c-4afe-8d85-c51bc2584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C09E2-CFAF-4CBF-B047-A374106671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CF4DC9-5C1C-4000-9EEC-C281C2259699}">
  <ds:schemaRefs>
    <ds:schemaRef ds:uri="00d90ff4-00bc-44b6-af8e-0d9a05498e6d"/>
    <ds:schemaRef ds:uri="f5e7fc5a-c97c-4afe-8d85-c51bc25846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C1E77F-A3A9-4EC7-BC2B-BE3F0A02E31A}">
  <ds:schemaRefs>
    <ds:schemaRef ds:uri="00d90ff4-00bc-44b6-af8e-0d9a05498e6d"/>
    <ds:schemaRef ds:uri="f5e7fc5a-c97c-4afe-8d85-c51bc25846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185</Words>
  <Application>Microsoft Macintosh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Title</vt:lpstr>
      <vt:lpstr>Title</vt:lpstr>
      <vt:lpstr>Headline</vt:lpstr>
      <vt:lpstr>Session Title</vt:lpstr>
      <vt:lpstr>Session Title</vt:lpstr>
      <vt:lpstr>Session Title</vt:lpstr>
      <vt:lpstr>Session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Page Header Goes Here </dc:title>
  <dc:creator>Casillas, Ralph</dc:creator>
  <cp:lastModifiedBy>Linda Dunne</cp:lastModifiedBy>
  <cp:revision>17</cp:revision>
  <dcterms:created xsi:type="dcterms:W3CDTF">2020-12-16T23:00:23Z</dcterms:created>
  <dcterms:modified xsi:type="dcterms:W3CDTF">2025-06-09T19:15:20Z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0x010100E4AC532B1F50A14A87165CF1F6A100A7</vt:lpwstr>
  </property>
  <property fmtid="{D5CDD505-2E9C-101B-9397-08002B2CF9AE}" pid="3" name="MSIP_Label_2bbab825-a111-45e4-86a1-18cee0005896_Enabled">
    <vt:lpwstr>true</vt:lpwstr>
  </property>
  <property fmtid="{D5CDD505-2E9C-101B-9397-08002B2CF9AE}" pid="4" name="MSIP_Label_2bbab825-a111-45e4-86a1-18cee0005896_SetDate">
    <vt:lpwstr>2022-10-05T15:29:47Z</vt:lpwstr>
  </property>
  <property fmtid="{D5CDD505-2E9C-101B-9397-08002B2CF9AE}" pid="5" name="MSIP_Label_2bbab825-a111-45e4-86a1-18cee0005896_Method">
    <vt:lpwstr>Standard</vt:lpwstr>
  </property>
  <property fmtid="{D5CDD505-2E9C-101B-9397-08002B2CF9AE}" pid="6" name="MSIP_Label_2bbab825-a111-45e4-86a1-18cee0005896_Name">
    <vt:lpwstr>2bbab825-a111-45e4-86a1-18cee0005896</vt:lpwstr>
  </property>
  <property fmtid="{D5CDD505-2E9C-101B-9397-08002B2CF9AE}" pid="7" name="MSIP_Label_2bbab825-a111-45e4-86a1-18cee0005896_SiteId">
    <vt:lpwstr>2567d566-604c-408a-8a60-55d0dc9d9d6b</vt:lpwstr>
  </property>
  <property fmtid="{D5CDD505-2E9C-101B-9397-08002B2CF9AE}" pid="8" name="MSIP_Label_2bbab825-a111-45e4-86a1-18cee0005896_ActionId">
    <vt:lpwstr>18ba8210-24b2-4a3a-900b-61637e2cacdf</vt:lpwstr>
  </property>
  <property fmtid="{D5CDD505-2E9C-101B-9397-08002B2CF9AE}" pid="9" name="MSIP_Label_2bbab825-a111-45e4-86a1-18cee0005896_ContentBits">
    <vt:lpwstr>2</vt:lpwstr>
  </property>
  <property fmtid="{D5CDD505-2E9C-101B-9397-08002B2CF9AE}" pid="10" name="ClassificationContentMarkingFooterLocations">
    <vt:lpwstr>Office Theme:5</vt:lpwstr>
  </property>
  <property fmtid="{D5CDD505-2E9C-101B-9397-08002B2CF9AE}" pid="11" name="ClassificationContentMarkingFooterText">
    <vt:lpwstr>Information Classification: General</vt:lpwstr>
  </property>
  <property fmtid="{D5CDD505-2E9C-101B-9397-08002B2CF9AE}" pid="12" name="MediaServiceImageTags">
    <vt:lpwstr/>
  </property>
</Properties>
</file>