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6" r:id="rId4"/>
  </p:sldMasterIdLst>
  <p:notesMasterIdLst>
    <p:notesMasterId r:id="rId17"/>
  </p:notesMasterIdLst>
  <p:handoutMasterIdLst>
    <p:handoutMasterId r:id="rId18"/>
  </p:handoutMasterIdLst>
  <p:sldIdLst>
    <p:sldId id="408" r:id="rId5"/>
    <p:sldId id="315" r:id="rId6"/>
    <p:sldId id="414" r:id="rId7"/>
    <p:sldId id="409" r:id="rId8"/>
    <p:sldId id="410" r:id="rId9"/>
    <p:sldId id="411" r:id="rId10"/>
    <p:sldId id="412" r:id="rId11"/>
    <p:sldId id="359" r:id="rId12"/>
    <p:sldId id="418" r:id="rId13"/>
    <p:sldId id="417" r:id="rId14"/>
    <p:sldId id="419" r:id="rId15"/>
    <p:sldId id="413" r:id="rId16"/>
  </p:sldIdLst>
  <p:sldSz cx="12192000" cy="6858000"/>
  <p:notesSz cx="6858000" cy="9144000"/>
  <p:defaultText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E14CC11-2917-6D18-F020-D19DF9A53ADE}" name="Truscio, Jessie" initials="TJ" userId="S::Jessie.Truscio@informa.com::0cb17610-b310-4fd2-8efb-d18fd7924d27" providerId="AD"/>
  <p188:author id="{BE231722-C03C-CFCA-C2EA-C9C8611C3B26}" name="Raquel Benitez" initials="RB" userId="S::Raquel.Benitez@informa.com::e33b91e7-9bcd-408a-8166-f03d01f1be96" providerId="AD"/>
  <p188:author id="{D640C127-4790-B1FD-9791-BF3AC70D8B7B}" name="Ng, Winnie" initials="" userId="S::Winnie.Ng@informa.com::15532bfe-676d-479a-9330-778cf3d32c9c" providerId="AD"/>
  <p188:author id="{6C4A282E-A4F2-750B-2E11-1DABEE24CE7C}" name="Gibb, Tara" initials="GT" userId="S::tara.gibb@informa.com::bae47f64-7c92-47fc-b20b-11b72bf3bc95" providerId="AD"/>
  <p188:author id="{AFCA484A-4B3B-B13B-ABAE-FC1826FA0ED0}" name="Holback, Zachary" initials="HZ" userId="S::zachary.holback@informa.com::b5c80597-08b0-4236-8e91-fb156ef86be7" providerId="AD"/>
  <p188:author id="{6D8F9C56-534E-4143-03A5-292530572C87}" name="Ruiz de Vinaspre, Vanessa" initials="RV" userId="S::vanessa.ruiz@informa.com::61c59a55-a942-4c44-94e2-edcc005e7af8" providerId="AD"/>
  <p188:author id="{A2E0FA5D-9FE1-50EB-93AC-2D7A489B1525}" name="Engle, Beth" initials="BE" userId="S::Beth.Engle@informa.com::d5fa70b3-7835-4b0e-96b2-f011f89d6923" providerId="AD"/>
  <p188:author id="{08D31A69-18CB-FE03-D4B2-8279C11054A7}" name="Wise, Will" initials="" userId="S::Will.Wise@informa.com::5bbf1409-37c3-494d-93bf-f7748131084e" providerId="AD"/>
  <p188:author id="{921DD869-C9F5-EA6C-1CC3-8BA7C19BCEF2}" name="Ruiz de Vinaspre, Vanessa" initials="RdVV" userId="S::Vanessa.Ruiz@informa.com::61c59a55-a942-4c44-94e2-edcc005e7af8" providerId="AD"/>
  <p188:author id="{11600571-F8B3-31D0-B9D0-12CD6A23AA65}" name="Leahy, Michael" initials="MTL" userId="Leahy, Michael" providerId="None"/>
  <p188:author id="{E61B2E78-78C6-ACDC-5584-C3260364B9B5}" name="Ng, Winnie" initials="NW" userId="S::winnie.ng@informa.com::15532bfe-676d-479a-9330-778cf3d32c9c" providerId="AD"/>
  <p188:author id="{96189278-B18E-A595-CCC9-E6EBFAB9FDA9}" name="Nunes, Nelia" initials="NN" userId="S::nelia.nunes@informa.com::cb521c1e-1b4a-48cc-ae47-74f7d8a0ba41" providerId="AD"/>
  <p188:author id="{94BDEF9D-085A-6B55-42CF-6A4F6D093F22}" name="Engle, Beth" initials="EB" userId="S::beth.engle@informa.com::d5fa70b3-7835-4b0e-96b2-f011f89d6923" providerId="AD"/>
  <p188:author id="{F6DD90BC-769B-0520-8797-48659BBE7E6C}" name="Wise, Will" initials="WW" userId="S::will.wise@informa.com::5bbf1409-37c3-494d-93bf-f7748131084e" providerId="AD"/>
  <p188:author id="{A701BEBE-6C9F-8DCF-553D-85C04304F9AA}" name="Kupiec, Sandra" initials="KS" userId="S::sandra.kupiec@informa.com::bea2e889-ca37-4292-ac8e-6efc126b22d0" providerId="AD"/>
  <p188:author id="{3503CCD4-9824-A0E7-0623-7D466349BBAB}" name="Graham, Matt" initials="MG" userId="S::Matthew.Graham@informa.com::f33e62ab-2547-44d7-aa1b-53bf55795dec" providerId="AD"/>
  <p188:author id="{C05E51E0-D27D-491B-06FA-53F9E26D0A32}" name="Truscio, Jessie" initials="TJ" userId="S::jessie.truscio@informa.com::0cb17610-b310-4fd2-8efb-d18fd7924d27" providerId="AD"/>
  <p188:author id="{7DAFEFEA-57DB-12A4-6C9F-4489C5ACDFEC}" name="Steele, Jen" initials="SJ" userId="S::jen.steele@informa.com::4af7e8c7-6980-4fb9-83dd-0f9d6ecf717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Benitez, Raquel" initials="BR" lastIdx="6" clrIdx="0">
    <p:extLst>
      <p:ext uri="{19B8F6BF-5375-455C-9EA6-DF929625EA0E}">
        <p15:presenceInfo xmlns:p15="http://schemas.microsoft.com/office/powerpoint/2012/main" userId="S::Raquel.Benitez@informa.com::e33b91e7-9bcd-408a-8166-f03d01f1be96"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144"/>
    <a:srgbClr val="3CB4E5"/>
    <a:srgbClr val="E7EAED"/>
    <a:srgbClr val="EBA900"/>
    <a:srgbClr val="602651"/>
    <a:srgbClr val="00586E"/>
    <a:srgbClr val="54565B"/>
    <a:srgbClr val="FFFFFF"/>
    <a:srgbClr val="B69C30"/>
    <a:srgbClr val="153C6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F068E30-3F14-4049-8CEA-48523E365C38}" v="7" dt="2026-07-09T15:45:19.3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489" autoAdjust="0"/>
    <p:restoredTop sz="94674"/>
  </p:normalViewPr>
  <p:slideViewPr>
    <p:cSldViewPr snapToGrid="0">
      <p:cViewPr varScale="1">
        <p:scale>
          <a:sx n="105" d="100"/>
          <a:sy n="105" d="100"/>
        </p:scale>
        <p:origin x="1320" y="96"/>
      </p:cViewPr>
      <p:guideLst>
        <p:guide orient="horz" pos="2160"/>
        <p:guide pos="3840"/>
      </p:guideLst>
    </p:cSldViewPr>
  </p:slideViewPr>
  <p:notesTextViewPr>
    <p:cViewPr>
      <p:scale>
        <a:sx n="1" d="1"/>
        <a:sy n="1" d="1"/>
      </p:scale>
      <p:origin x="0" y="0"/>
    </p:cViewPr>
  </p:notesTextViewPr>
  <p:sorterViewPr>
    <p:cViewPr>
      <p:scale>
        <a:sx n="80" d="100"/>
        <a:sy n="80" d="100"/>
      </p:scale>
      <p:origin x="0" y="0"/>
    </p:cViewPr>
  </p:sorterViewPr>
  <p:notesViewPr>
    <p:cSldViewPr snapToGrid="0">
      <p:cViewPr>
        <p:scale>
          <a:sx n="1" d="2"/>
          <a:sy n="1" d="2"/>
        </p:scale>
        <p:origin x="5320" y="1584"/>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FE44AA6A-D61D-3843-9D0B-A56C1DCFC80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Open Sans Light" panose="020B0606030504020204" pitchFamily="34" charset="0"/>
            </a:endParaRPr>
          </a:p>
        </p:txBody>
      </p:sp>
      <p:sp>
        <p:nvSpPr>
          <p:cNvPr id="3" name="Date Placeholder 2">
            <a:extLst>
              <a:ext uri="{FF2B5EF4-FFF2-40B4-BE49-F238E27FC236}">
                <a16:creationId xmlns:a16="http://schemas.microsoft.com/office/drawing/2014/main" id="{3E5ABC1D-3B54-334D-BA00-BF956B8DEC0B}"/>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61C352F-8E85-954E-984F-DBC5EE1E56C7}" type="datetimeFigureOut">
              <a:rPr lang="en-US" smtClean="0">
                <a:latin typeface="Open Sans Light" panose="020B0606030504020204" pitchFamily="34" charset="0"/>
              </a:rPr>
              <a:t>7/14/2026</a:t>
            </a:fld>
            <a:endParaRPr lang="en-US" dirty="0">
              <a:latin typeface="Open Sans Light" panose="020B0606030504020204" pitchFamily="34" charset="0"/>
            </a:endParaRPr>
          </a:p>
        </p:txBody>
      </p:sp>
      <p:sp>
        <p:nvSpPr>
          <p:cNvPr id="4" name="Footer Placeholder 3">
            <a:extLst>
              <a:ext uri="{FF2B5EF4-FFF2-40B4-BE49-F238E27FC236}">
                <a16:creationId xmlns:a16="http://schemas.microsoft.com/office/drawing/2014/main" id="{498E7833-BFE9-104A-BAAE-BBD5381E2C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Open Sans Light" panose="020B0606030504020204" pitchFamily="34" charset="0"/>
            </a:endParaRPr>
          </a:p>
        </p:txBody>
      </p:sp>
      <p:sp>
        <p:nvSpPr>
          <p:cNvPr id="5" name="Slide Number Placeholder 4">
            <a:extLst>
              <a:ext uri="{FF2B5EF4-FFF2-40B4-BE49-F238E27FC236}">
                <a16:creationId xmlns:a16="http://schemas.microsoft.com/office/drawing/2014/main" id="{43B61D8D-5F21-354E-829C-FDF2178F6E7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F651549-1A96-1A49-9EF6-59C31A01A20A}" type="slidenum">
              <a:rPr lang="en-US" smtClean="0">
                <a:latin typeface="Open Sans Light" panose="020B0606030504020204" pitchFamily="34" charset="0"/>
              </a:rPr>
              <a:t>‹#›</a:t>
            </a:fld>
            <a:endParaRPr lang="en-US" dirty="0">
              <a:latin typeface="Open Sans Light" panose="020B0606030504020204" pitchFamily="34" charset="0"/>
            </a:endParaRPr>
          </a:p>
        </p:txBody>
      </p:sp>
    </p:spTree>
    <p:extLst>
      <p:ext uri="{BB962C8B-B14F-4D97-AF65-F5344CB8AC3E}">
        <p14:creationId xmlns:p14="http://schemas.microsoft.com/office/powerpoint/2010/main" val="389039123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Open Sans Light" panose="020B0606030504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Open Sans Light" panose="020B0606030504020204" pitchFamily="34" charset="0"/>
              </a:defRPr>
            </a:lvl1pPr>
          </a:lstStyle>
          <a:p>
            <a:fld id="{22669770-11D3-184F-9B68-6A588B9162F3}" type="datetimeFigureOut">
              <a:rPr lang="en-US" smtClean="0"/>
              <a:pPr/>
              <a:t>7/14/2026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Open Sans Light" panose="020B0606030504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Open Sans Light" panose="020B0606030504020204" pitchFamily="34" charset="0"/>
              </a:defRPr>
            </a:lvl1pPr>
          </a:lstStyle>
          <a:p>
            <a:fld id="{3EC5BC80-A2CA-414B-8ECA-94F1C7516BC0}" type="slidenum">
              <a:rPr lang="en-US" smtClean="0"/>
              <a:pPr/>
              <a:t>‹#›</a:t>
            </a:fld>
            <a:endParaRPr lang="en-US" dirty="0"/>
          </a:p>
        </p:txBody>
      </p:sp>
    </p:spTree>
    <p:extLst>
      <p:ext uri="{BB962C8B-B14F-4D97-AF65-F5344CB8AC3E}">
        <p14:creationId xmlns:p14="http://schemas.microsoft.com/office/powerpoint/2010/main" val="2909125982"/>
      </p:ext>
    </p:extLst>
  </p:cSld>
  <p:clrMap bg1="lt1" tx1="dk1" bg2="lt2" tx2="dk2" accent1="accent1" accent2="accent2" accent3="accent3" accent4="accent4" accent5="accent5" accent6="accent6" hlink="hlink" folHlink="folHlink"/>
  <p:notesStyle>
    <a:lvl1pPr marL="0" algn="l" defTabSz="914377" rtl="0" eaLnBrk="1" latinLnBrk="0" hangingPunct="1">
      <a:defRPr sz="1200" b="0" i="0" kern="1200">
        <a:solidFill>
          <a:schemeClr val="tx1"/>
        </a:solidFill>
        <a:latin typeface="Open Sans Light" panose="020B0606030504020204" pitchFamily="34" charset="0"/>
        <a:ea typeface="+mn-ea"/>
        <a:cs typeface="+mn-cs"/>
      </a:defRPr>
    </a:lvl1pPr>
    <a:lvl2pPr marL="457189" algn="l" defTabSz="914377" rtl="0" eaLnBrk="1" latinLnBrk="0" hangingPunct="1">
      <a:defRPr sz="1200" b="0" i="0" kern="1200">
        <a:solidFill>
          <a:schemeClr val="tx1"/>
        </a:solidFill>
        <a:latin typeface="Open Sans Light" panose="020B0606030504020204" pitchFamily="34" charset="0"/>
        <a:ea typeface="+mn-ea"/>
        <a:cs typeface="+mn-cs"/>
      </a:defRPr>
    </a:lvl2pPr>
    <a:lvl3pPr marL="914377" algn="l" defTabSz="914377" rtl="0" eaLnBrk="1" latinLnBrk="0" hangingPunct="1">
      <a:defRPr sz="1200" b="0" i="0" kern="1200">
        <a:solidFill>
          <a:schemeClr val="tx1"/>
        </a:solidFill>
        <a:latin typeface="Open Sans Light" panose="020B0606030504020204" pitchFamily="34" charset="0"/>
        <a:ea typeface="+mn-ea"/>
        <a:cs typeface="+mn-cs"/>
      </a:defRPr>
    </a:lvl3pPr>
    <a:lvl4pPr marL="1371566" algn="l" defTabSz="914377" rtl="0" eaLnBrk="1" latinLnBrk="0" hangingPunct="1">
      <a:defRPr sz="1200" b="0" i="0" kern="1200">
        <a:solidFill>
          <a:schemeClr val="tx1"/>
        </a:solidFill>
        <a:latin typeface="Open Sans Light" panose="020B0606030504020204" pitchFamily="34" charset="0"/>
        <a:ea typeface="+mn-ea"/>
        <a:cs typeface="+mn-cs"/>
      </a:defRPr>
    </a:lvl4pPr>
    <a:lvl5pPr marL="1828754" algn="l" defTabSz="914377" rtl="0" eaLnBrk="1" latinLnBrk="0" hangingPunct="1">
      <a:defRPr sz="1200" b="0" i="0" kern="1200">
        <a:solidFill>
          <a:schemeClr val="tx1"/>
        </a:solidFill>
        <a:latin typeface="Open Sans Light" panose="020B0606030504020204" pitchFamily="34" charset="0"/>
        <a:ea typeface="+mn-ea"/>
        <a:cs typeface="+mn-cs"/>
      </a:defRPr>
    </a:lvl5pPr>
    <a:lvl6pPr marL="2285943" algn="l" defTabSz="914377" rtl="0" eaLnBrk="1" latinLnBrk="0" hangingPunct="1">
      <a:defRPr sz="1200" kern="1200">
        <a:solidFill>
          <a:schemeClr val="tx1"/>
        </a:solidFill>
        <a:latin typeface="+mn-lt"/>
        <a:ea typeface="+mn-ea"/>
        <a:cs typeface="+mn-cs"/>
      </a:defRPr>
    </a:lvl6pPr>
    <a:lvl7pPr marL="2743131" algn="l" defTabSz="914377" rtl="0" eaLnBrk="1" latinLnBrk="0" hangingPunct="1">
      <a:defRPr sz="1200" kern="1200">
        <a:solidFill>
          <a:schemeClr val="tx1"/>
        </a:solidFill>
        <a:latin typeface="+mn-lt"/>
        <a:ea typeface="+mn-ea"/>
        <a:cs typeface="+mn-cs"/>
      </a:defRPr>
    </a:lvl7pPr>
    <a:lvl8pPr marL="3200320" algn="l" defTabSz="914377" rtl="0" eaLnBrk="1" latinLnBrk="0" hangingPunct="1">
      <a:defRPr sz="1200" kern="1200">
        <a:solidFill>
          <a:schemeClr val="tx1"/>
        </a:solidFill>
        <a:latin typeface="+mn-lt"/>
        <a:ea typeface="+mn-ea"/>
        <a:cs typeface="+mn-cs"/>
      </a:defRPr>
    </a:lvl8pPr>
    <a:lvl9pPr marL="3657509" algn="l" defTabSz="914377"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C5BC80-A2CA-414B-8ECA-94F1C7516BC0}" type="slidenum">
              <a:rPr lang="en-US" smtClean="0"/>
              <a:pPr/>
              <a:t>1</a:t>
            </a:fld>
            <a:endParaRPr lang="en-US" dirty="0"/>
          </a:p>
        </p:txBody>
      </p:sp>
    </p:spTree>
    <p:extLst>
      <p:ext uri="{BB962C8B-B14F-4D97-AF65-F5344CB8AC3E}">
        <p14:creationId xmlns:p14="http://schemas.microsoft.com/office/powerpoint/2010/main" val="270640149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AB7BC1-30BA-CF49-80CF-6E1D900A77C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F16AA2-A143-8932-A6AA-6646BBD74F4F}"/>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777339E-B6C9-D8F1-A469-D4E0BF6D4FA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EF3CD3F-54E3-C7BD-667B-1FFCE9BE9D6F}"/>
              </a:ext>
            </a:extLst>
          </p:cNvPr>
          <p:cNvSpPr>
            <a:spLocks noGrp="1"/>
          </p:cNvSpPr>
          <p:nvPr>
            <p:ph type="sldNum" sz="quarter" idx="5"/>
          </p:nvPr>
        </p:nvSpPr>
        <p:spPr/>
        <p:txBody>
          <a:bodyPr/>
          <a:lstStyle/>
          <a:p>
            <a:fld id="{3EC5BC80-A2CA-414B-8ECA-94F1C7516BC0}" type="slidenum">
              <a:rPr lang="en-US" smtClean="0"/>
              <a:t>11</a:t>
            </a:fld>
            <a:endParaRPr lang="en-US" dirty="0"/>
          </a:p>
        </p:txBody>
      </p:sp>
    </p:spTree>
    <p:extLst>
      <p:ext uri="{BB962C8B-B14F-4D97-AF65-F5344CB8AC3E}">
        <p14:creationId xmlns:p14="http://schemas.microsoft.com/office/powerpoint/2010/main" val="25585503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C5BC80-A2CA-414B-8ECA-94F1C7516BC0}" type="slidenum">
              <a:rPr lang="en-US" smtClean="0"/>
              <a:pPr/>
              <a:t>2</a:t>
            </a:fld>
            <a:endParaRPr lang="en-US" dirty="0"/>
          </a:p>
        </p:txBody>
      </p:sp>
    </p:spTree>
    <p:extLst>
      <p:ext uri="{BB962C8B-B14F-4D97-AF65-F5344CB8AC3E}">
        <p14:creationId xmlns:p14="http://schemas.microsoft.com/office/powerpoint/2010/main" val="9644227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943BA7-893C-DB05-BF4A-5E764A74E44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77CF2B8-79BD-BEED-86F9-FC3A6175E0CB}"/>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FAC03078-5BCA-9AE9-8EC9-68BF08547B8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1F7B38-90BA-2704-575D-35B1ABACF7EE}"/>
              </a:ext>
            </a:extLst>
          </p:cNvPr>
          <p:cNvSpPr>
            <a:spLocks noGrp="1"/>
          </p:cNvSpPr>
          <p:nvPr>
            <p:ph type="sldNum" sz="quarter" idx="5"/>
          </p:nvPr>
        </p:nvSpPr>
        <p:spPr/>
        <p:txBody>
          <a:bodyPr/>
          <a:lstStyle/>
          <a:p>
            <a:fld id="{3EC5BC80-A2CA-414B-8ECA-94F1C7516BC0}" type="slidenum">
              <a:rPr lang="en-US" smtClean="0"/>
              <a:t>4</a:t>
            </a:fld>
            <a:endParaRPr lang="en-US" dirty="0"/>
          </a:p>
        </p:txBody>
      </p:sp>
    </p:spTree>
    <p:extLst>
      <p:ext uri="{BB962C8B-B14F-4D97-AF65-F5344CB8AC3E}">
        <p14:creationId xmlns:p14="http://schemas.microsoft.com/office/powerpoint/2010/main" val="22878138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88F472-0098-4EEE-DDFC-CFFB53FBAB7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2D4FB8-99BB-E3BD-A33A-C4A40FBF1E0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119CF2E2-EDBA-B134-882E-22D77955AB0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0228F39-6501-E8D1-EBE8-F3EAE04CFDA6}"/>
              </a:ext>
            </a:extLst>
          </p:cNvPr>
          <p:cNvSpPr>
            <a:spLocks noGrp="1"/>
          </p:cNvSpPr>
          <p:nvPr>
            <p:ph type="sldNum" sz="quarter" idx="5"/>
          </p:nvPr>
        </p:nvSpPr>
        <p:spPr/>
        <p:txBody>
          <a:bodyPr/>
          <a:lstStyle/>
          <a:p>
            <a:fld id="{3EC5BC80-A2CA-414B-8ECA-94F1C7516BC0}" type="slidenum">
              <a:rPr lang="en-US" smtClean="0"/>
              <a:t>5</a:t>
            </a:fld>
            <a:endParaRPr lang="en-US" dirty="0"/>
          </a:p>
        </p:txBody>
      </p:sp>
    </p:spTree>
    <p:extLst>
      <p:ext uri="{BB962C8B-B14F-4D97-AF65-F5344CB8AC3E}">
        <p14:creationId xmlns:p14="http://schemas.microsoft.com/office/powerpoint/2010/main" val="1952776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ECEFE3-B42E-D155-864C-35487B7A594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8A7B35-9B21-1046-884C-68E394423AE7}"/>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333A005C-8BA3-16C9-FE04-947A1C46C77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E437D7C-7DBF-1F9F-1627-6194B3063518}"/>
              </a:ext>
            </a:extLst>
          </p:cNvPr>
          <p:cNvSpPr>
            <a:spLocks noGrp="1"/>
          </p:cNvSpPr>
          <p:nvPr>
            <p:ph type="sldNum" sz="quarter" idx="5"/>
          </p:nvPr>
        </p:nvSpPr>
        <p:spPr/>
        <p:txBody>
          <a:bodyPr/>
          <a:lstStyle/>
          <a:p>
            <a:fld id="{3EC5BC80-A2CA-414B-8ECA-94F1C7516BC0}" type="slidenum">
              <a:rPr lang="en-US" smtClean="0"/>
              <a:t>6</a:t>
            </a:fld>
            <a:endParaRPr lang="en-US" dirty="0"/>
          </a:p>
        </p:txBody>
      </p:sp>
    </p:spTree>
    <p:extLst>
      <p:ext uri="{BB962C8B-B14F-4D97-AF65-F5344CB8AC3E}">
        <p14:creationId xmlns:p14="http://schemas.microsoft.com/office/powerpoint/2010/main" val="25109270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B36B0C-5FA9-4EC9-305C-9427C986C5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B34E056-0A22-BD6C-B6D2-0764A12FEAA5}"/>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85DD9EAA-BA3E-CAAE-1FB6-6018F448C62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0AAA1228-E097-70DA-5452-695A7FAF704B}"/>
              </a:ext>
            </a:extLst>
          </p:cNvPr>
          <p:cNvSpPr>
            <a:spLocks noGrp="1"/>
          </p:cNvSpPr>
          <p:nvPr>
            <p:ph type="sldNum" sz="quarter" idx="5"/>
          </p:nvPr>
        </p:nvSpPr>
        <p:spPr/>
        <p:txBody>
          <a:bodyPr/>
          <a:lstStyle/>
          <a:p>
            <a:fld id="{3EC5BC80-A2CA-414B-8ECA-94F1C7516BC0}" type="slidenum">
              <a:rPr lang="en-US" smtClean="0"/>
              <a:t>7</a:t>
            </a:fld>
            <a:endParaRPr lang="en-US" dirty="0"/>
          </a:p>
        </p:txBody>
      </p:sp>
    </p:spTree>
    <p:extLst>
      <p:ext uri="{BB962C8B-B14F-4D97-AF65-F5344CB8AC3E}">
        <p14:creationId xmlns:p14="http://schemas.microsoft.com/office/powerpoint/2010/main" val="27938729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EC5BC80-A2CA-414B-8ECA-94F1C7516BC0}" type="slidenum">
              <a:rPr lang="en-US" smtClean="0"/>
              <a:t>8</a:t>
            </a:fld>
            <a:endParaRPr lang="en-US" dirty="0"/>
          </a:p>
        </p:txBody>
      </p:sp>
    </p:spTree>
    <p:extLst>
      <p:ext uri="{BB962C8B-B14F-4D97-AF65-F5344CB8AC3E}">
        <p14:creationId xmlns:p14="http://schemas.microsoft.com/office/powerpoint/2010/main" val="343007391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2C356-3B86-3936-C91B-4F08320596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6CAA43-8DE5-88B8-1E17-9C8AFADA5B92}"/>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5840302C-D3C3-A9AD-4056-5C63677BC6F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C0762DA-7004-A901-52ED-D8CC174E90AB}"/>
              </a:ext>
            </a:extLst>
          </p:cNvPr>
          <p:cNvSpPr>
            <a:spLocks noGrp="1"/>
          </p:cNvSpPr>
          <p:nvPr>
            <p:ph type="sldNum" sz="quarter" idx="5"/>
          </p:nvPr>
        </p:nvSpPr>
        <p:spPr/>
        <p:txBody>
          <a:bodyPr/>
          <a:lstStyle/>
          <a:p>
            <a:fld id="{3EC5BC80-A2CA-414B-8ECA-94F1C7516BC0}" type="slidenum">
              <a:rPr lang="en-US" smtClean="0"/>
              <a:t>9</a:t>
            </a:fld>
            <a:endParaRPr lang="en-US" dirty="0"/>
          </a:p>
        </p:txBody>
      </p:sp>
    </p:spTree>
    <p:extLst>
      <p:ext uri="{BB962C8B-B14F-4D97-AF65-F5344CB8AC3E}">
        <p14:creationId xmlns:p14="http://schemas.microsoft.com/office/powerpoint/2010/main" val="29236162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B01EE-0272-2034-D384-7F625BBB40F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1361FBC-6F11-90FF-A2FB-B078F5FEA7F6}"/>
              </a:ext>
            </a:extLst>
          </p:cNvPr>
          <p:cNvSpPr>
            <a:spLocks noGrp="1" noRot="1" noChangeAspect="1"/>
          </p:cNvSpPr>
          <p:nvPr>
            <p:ph type="sldImg"/>
          </p:nvPr>
        </p:nvSpPr>
        <p:spPr/>
        <p:txBody>
          <a:bodyPr/>
          <a:lstStyle/>
          <a:p>
            <a:endParaRPr lang="en-US" dirty="0"/>
          </a:p>
        </p:txBody>
      </p:sp>
      <p:sp>
        <p:nvSpPr>
          <p:cNvPr id="3" name="Notes Placeholder 2">
            <a:extLst>
              <a:ext uri="{FF2B5EF4-FFF2-40B4-BE49-F238E27FC236}">
                <a16:creationId xmlns:a16="http://schemas.microsoft.com/office/drawing/2014/main" id="{2DB02CF1-C7D6-9F2A-D9BA-82C5E8C4CF6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BD81D89-D2E3-37E1-9C03-E81CD0851FE3}"/>
              </a:ext>
            </a:extLst>
          </p:cNvPr>
          <p:cNvSpPr>
            <a:spLocks noGrp="1"/>
          </p:cNvSpPr>
          <p:nvPr>
            <p:ph type="sldNum" sz="quarter" idx="5"/>
          </p:nvPr>
        </p:nvSpPr>
        <p:spPr/>
        <p:txBody>
          <a:bodyPr/>
          <a:lstStyle/>
          <a:p>
            <a:fld id="{3EC5BC80-A2CA-414B-8ECA-94F1C7516BC0}" type="slidenum">
              <a:rPr lang="en-US" smtClean="0"/>
              <a:t>10</a:t>
            </a:fld>
            <a:endParaRPr lang="en-US" dirty="0"/>
          </a:p>
        </p:txBody>
      </p:sp>
    </p:spTree>
    <p:extLst>
      <p:ext uri="{BB962C8B-B14F-4D97-AF65-F5344CB8AC3E}">
        <p14:creationId xmlns:p14="http://schemas.microsoft.com/office/powerpoint/2010/main" val="3257775992"/>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Option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12295" y="2898843"/>
            <a:ext cx="10702715" cy="923330"/>
          </a:xfrm>
        </p:spPr>
        <p:txBody>
          <a:bodyPr wrap="square" lIns="0" anchor="ctr" anchorCtr="0">
            <a:spAutoFit/>
          </a:bodyPr>
          <a:lstStyle>
            <a:lvl1pPr algn="l">
              <a:lnSpc>
                <a:spcPct val="100000"/>
              </a:lnSpc>
              <a:defRPr sz="5200" b="0" i="0" cap="none" baseline="0">
                <a:solidFill>
                  <a:schemeClr val="bg1"/>
                </a:solidFill>
                <a:latin typeface="Aleo" pitchFamily="2" charset="77"/>
                <a:cs typeface="Open Sans Light" panose="020B0606030504020204"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EA805B28-7D38-9285-D8A9-A2CFD6D525B8}"/>
              </a:ext>
            </a:extLst>
          </p:cNvPr>
          <p:cNvSpPr>
            <a:spLocks noGrp="1"/>
          </p:cNvSpPr>
          <p:nvPr>
            <p:ph type="body" sz="quarter" idx="10" hasCustomPrompt="1"/>
          </p:nvPr>
        </p:nvSpPr>
        <p:spPr>
          <a:xfrm>
            <a:off x="703262" y="4531157"/>
            <a:ext cx="10711748" cy="332399"/>
          </a:xfrm>
        </p:spPr>
        <p:txBody>
          <a:bodyPr wrap="square" lIns="0" tIns="0" rIns="0" bIns="0">
            <a:spAutoFit/>
          </a:bodyPr>
          <a:lstStyle>
            <a:lvl1pPr marL="0" indent="0">
              <a:buFontTx/>
              <a:buNone/>
              <a:defRPr sz="240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subhead</a:t>
            </a:r>
          </a:p>
        </p:txBody>
      </p:sp>
    </p:spTree>
    <p:extLst>
      <p:ext uri="{BB962C8B-B14F-4D97-AF65-F5344CB8AC3E}">
        <p14:creationId xmlns:p14="http://schemas.microsoft.com/office/powerpoint/2010/main" val="22004351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Option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712295" y="2141724"/>
            <a:ext cx="10717705" cy="923330"/>
          </a:xfrm>
        </p:spPr>
        <p:txBody>
          <a:bodyPr wrap="square" lIns="0" anchor="b" anchorCtr="0">
            <a:spAutoFit/>
          </a:bodyPr>
          <a:lstStyle>
            <a:lvl1pPr algn="l">
              <a:lnSpc>
                <a:spcPct val="100000"/>
              </a:lnSpc>
              <a:defRPr sz="5200" b="0" i="0" cap="none" baseline="0">
                <a:solidFill>
                  <a:schemeClr val="bg1"/>
                </a:solidFill>
                <a:latin typeface="Aleo" pitchFamily="2" charset="77"/>
                <a:cs typeface="Open Sans Light" panose="020B0606030504020204"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EA805B28-7D38-9285-D8A9-A2CFD6D525B8}"/>
              </a:ext>
            </a:extLst>
          </p:cNvPr>
          <p:cNvSpPr>
            <a:spLocks noGrp="1"/>
          </p:cNvSpPr>
          <p:nvPr>
            <p:ph type="body" sz="quarter" idx="10" hasCustomPrompt="1"/>
          </p:nvPr>
        </p:nvSpPr>
        <p:spPr>
          <a:xfrm>
            <a:off x="703262" y="3429000"/>
            <a:ext cx="10726738" cy="332399"/>
          </a:xfrm>
        </p:spPr>
        <p:txBody>
          <a:bodyPr wrap="square" lIns="0" tIns="0" rIns="0" bIns="0">
            <a:spAutoFit/>
          </a:bodyPr>
          <a:lstStyle>
            <a:lvl1pPr marL="0" indent="0">
              <a:buFontTx/>
              <a:buNone/>
              <a:defRPr sz="240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subhead</a:t>
            </a:r>
          </a:p>
        </p:txBody>
      </p:sp>
    </p:spTree>
    <p:extLst>
      <p:ext uri="{BB962C8B-B14F-4D97-AF65-F5344CB8AC3E}">
        <p14:creationId xmlns:p14="http://schemas.microsoft.com/office/powerpoint/2010/main" val="285015330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Option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5846139" y="2038204"/>
            <a:ext cx="5516218" cy="1692771"/>
          </a:xfrm>
        </p:spPr>
        <p:txBody>
          <a:bodyPr wrap="square" lIns="0" anchor="b" anchorCtr="0">
            <a:spAutoFit/>
          </a:bodyPr>
          <a:lstStyle>
            <a:lvl1pPr algn="l">
              <a:lnSpc>
                <a:spcPct val="100000"/>
              </a:lnSpc>
              <a:defRPr sz="5200" b="0" i="0" cap="none" baseline="0">
                <a:solidFill>
                  <a:schemeClr val="bg1"/>
                </a:solidFill>
                <a:latin typeface="Aleo" pitchFamily="2" charset="77"/>
                <a:cs typeface="Open Sans Light" panose="020B0606030504020204" pitchFamily="34" charset="0"/>
              </a:defRPr>
            </a:lvl1pPr>
          </a:lstStyle>
          <a:p>
            <a:r>
              <a:rPr lang="en-US" dirty="0"/>
              <a:t>Click to edit Master title style</a:t>
            </a:r>
          </a:p>
        </p:txBody>
      </p:sp>
      <p:sp>
        <p:nvSpPr>
          <p:cNvPr id="7" name="Text Placeholder 6">
            <a:extLst>
              <a:ext uri="{FF2B5EF4-FFF2-40B4-BE49-F238E27FC236}">
                <a16:creationId xmlns:a16="http://schemas.microsoft.com/office/drawing/2014/main" id="{EA805B28-7D38-9285-D8A9-A2CFD6D525B8}"/>
              </a:ext>
            </a:extLst>
          </p:cNvPr>
          <p:cNvSpPr>
            <a:spLocks noGrp="1"/>
          </p:cNvSpPr>
          <p:nvPr>
            <p:ph type="body" sz="quarter" idx="10" hasCustomPrompt="1"/>
          </p:nvPr>
        </p:nvSpPr>
        <p:spPr>
          <a:xfrm>
            <a:off x="5846139" y="4094921"/>
            <a:ext cx="5516217" cy="332399"/>
          </a:xfrm>
        </p:spPr>
        <p:txBody>
          <a:bodyPr wrap="square" lIns="0" tIns="0" rIns="0" bIns="0">
            <a:spAutoFit/>
          </a:bodyPr>
          <a:lstStyle>
            <a:lvl1pPr marL="0" indent="0">
              <a:buFontTx/>
              <a:buNone/>
              <a:defRPr sz="2400">
                <a:solidFill>
                  <a:schemeClr val="bg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dirty="0"/>
              <a:t>Click to edit subhead</a:t>
            </a:r>
          </a:p>
        </p:txBody>
      </p:sp>
    </p:spTree>
    <p:extLst>
      <p:ext uri="{BB962C8B-B14F-4D97-AF65-F5344CB8AC3E}">
        <p14:creationId xmlns:p14="http://schemas.microsoft.com/office/powerpoint/2010/main" val="32251186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80314" y="795478"/>
            <a:ext cx="10746028" cy="481799"/>
          </a:xfrm>
        </p:spPr>
        <p:txBody>
          <a:bodyPr wrap="square" lIns="0" tIns="0" rIns="0" bIns="0">
            <a:spAutoFit/>
          </a:bodyPr>
          <a:lstStyle>
            <a:lvl1pPr>
              <a:defRPr sz="3400" b="0" i="0" cap="none" baseline="0">
                <a:latin typeface="Aleo" pitchFamily="2" charset="77"/>
                <a:cs typeface="Open Sans Light" panose="020B0606030504020204" pitchFamily="34" charset="0"/>
              </a:defRPr>
            </a:lvl1pPr>
          </a:lstStyle>
          <a:p>
            <a:r>
              <a:rPr lang="en-US" dirty="0"/>
              <a:t>Click to edit Master title style</a:t>
            </a:r>
          </a:p>
        </p:txBody>
      </p:sp>
      <p:sp>
        <p:nvSpPr>
          <p:cNvPr id="3" name="Content Placeholder 2"/>
          <p:cNvSpPr>
            <a:spLocks noGrp="1"/>
          </p:cNvSpPr>
          <p:nvPr>
            <p:ph idx="1"/>
          </p:nvPr>
        </p:nvSpPr>
        <p:spPr>
          <a:xfrm>
            <a:off x="680314" y="1575493"/>
            <a:ext cx="11206886" cy="4273453"/>
          </a:xfrm>
        </p:spPr>
        <p:txBody>
          <a:bodyPr lIns="0" tIns="0" rIns="0" bIns="0">
            <a:normAutofit/>
          </a:bodyPr>
          <a:lstStyle>
            <a:lvl1pPr>
              <a:lnSpc>
                <a:spcPct val="110000"/>
              </a:lnSpc>
              <a:buClr>
                <a:schemeClr val="accent1"/>
              </a:buClr>
              <a:defRPr sz="1800"/>
            </a:lvl1pPr>
            <a:lvl2pPr>
              <a:lnSpc>
                <a:spcPct val="110000"/>
              </a:lnSpc>
              <a:buClr>
                <a:schemeClr val="accent1"/>
              </a:buClr>
              <a:defRPr sz="1800"/>
            </a:lvl2pPr>
            <a:lvl3pPr>
              <a:lnSpc>
                <a:spcPct val="110000"/>
              </a:lnSpc>
              <a:buClr>
                <a:schemeClr val="accent1"/>
              </a:buClr>
              <a:defRPr sz="1800"/>
            </a:lvl3pPr>
            <a:lvl4pPr>
              <a:lnSpc>
                <a:spcPct val="110000"/>
              </a:lnSpc>
              <a:buClr>
                <a:schemeClr val="accent1"/>
              </a:buClr>
              <a:defRPr sz="1800"/>
            </a:lvl4pPr>
            <a:lvl5pPr>
              <a:lnSpc>
                <a:spcPct val="110000"/>
              </a:lnSpc>
              <a:buClr>
                <a:schemeClr val="accent1"/>
              </a:buCl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7299164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3061859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7">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01781" y="365125"/>
            <a:ext cx="11485419" cy="1311275"/>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401781" y="1364167"/>
            <a:ext cx="11485419"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7" name="Picture 6">
            <a:extLst>
              <a:ext uri="{FF2B5EF4-FFF2-40B4-BE49-F238E27FC236}">
                <a16:creationId xmlns:a16="http://schemas.microsoft.com/office/drawing/2014/main" id="{9633E295-1585-6F01-3054-4F67FA450A14}"/>
              </a:ext>
            </a:extLst>
          </p:cNvPr>
          <p:cNvPicPr>
            <a:picLocks noChangeAspect="1"/>
          </p:cNvPicPr>
          <p:nvPr userDrawn="1"/>
        </p:nvPicPr>
        <p:blipFill>
          <a:blip r:embed="rId8"/>
          <a:stretch>
            <a:fillRect/>
          </a:stretch>
        </p:blipFill>
        <p:spPr>
          <a:xfrm>
            <a:off x="173577" y="6481486"/>
            <a:ext cx="2126266" cy="309160"/>
          </a:xfrm>
          <a:prstGeom prst="rect">
            <a:avLst/>
          </a:prstGeom>
        </p:spPr>
      </p:pic>
      <p:sp>
        <p:nvSpPr>
          <p:cNvPr id="8" name="Title 1">
            <a:extLst>
              <a:ext uri="{FF2B5EF4-FFF2-40B4-BE49-F238E27FC236}">
                <a16:creationId xmlns:a16="http://schemas.microsoft.com/office/drawing/2014/main" id="{00CAF555-AE3E-BAA3-D151-39E3749BDFDB}"/>
              </a:ext>
            </a:extLst>
          </p:cNvPr>
          <p:cNvSpPr txBox="1">
            <a:spLocks/>
          </p:cNvSpPr>
          <p:nvPr userDrawn="1"/>
        </p:nvSpPr>
        <p:spPr>
          <a:xfrm>
            <a:off x="4392277" y="6581368"/>
            <a:ext cx="3399865" cy="147797"/>
          </a:xfrm>
          <a:prstGeom prst="rect">
            <a:avLst/>
          </a:prstGeom>
        </p:spPr>
        <p:txBody>
          <a:bodyPr vert="horz" wrap="square" lIns="0" tIns="0" rIns="0" bIns="0" rtlCol="0" anchor="ctr" anchorCtr="0">
            <a:spAutoFit/>
          </a:bodyPr>
          <a:lstStyle>
            <a:lvl1pPr algn="ctr" defTabSz="685766" rtl="0" eaLnBrk="1" latinLnBrk="0" hangingPunct="1">
              <a:lnSpc>
                <a:spcPct val="90000"/>
              </a:lnSpc>
              <a:spcBef>
                <a:spcPct val="0"/>
              </a:spcBef>
              <a:buNone/>
              <a:defRPr sz="3200" b="0" i="0" kern="1200">
                <a:solidFill>
                  <a:schemeClr val="bg1"/>
                </a:solidFill>
                <a:latin typeface="Arial Regular"/>
                <a:ea typeface="+mj-ea"/>
                <a:cs typeface="+mj-cs"/>
              </a:defRPr>
            </a:lvl1pPr>
          </a:lstStyle>
          <a:p>
            <a:pPr marL="0" marR="0" lvl="0" indent="0" defTabSz="914286" rtl="0" eaLnBrk="1" fontAlgn="auto" latinLnBrk="0" hangingPunct="1">
              <a:lnSpc>
                <a:spcPct val="90000"/>
              </a:lnSpc>
              <a:spcBef>
                <a:spcPct val="0"/>
              </a:spcBef>
              <a:spcAft>
                <a:spcPts val="0"/>
              </a:spcAft>
              <a:buClrTx/>
              <a:buSzTx/>
              <a:buFontTx/>
              <a:buNone/>
              <a:tabLst>
                <a:tab pos="9215506" algn="l"/>
              </a:tabLst>
              <a:defRPr/>
            </a:pPr>
            <a:r>
              <a:rPr lang="en-US" sz="1067" b="0" i="0" baseline="0" dirty="0" err="1">
                <a:solidFill>
                  <a:schemeClr val="bg1"/>
                </a:solidFill>
                <a:latin typeface="Open Sans Light" panose="020B0606030504020204" pitchFamily="34" charset="0"/>
              </a:rPr>
              <a:t>dcwpower.com</a:t>
            </a:r>
            <a:r>
              <a:rPr lang="en-US" sz="1067" b="0" i="0" baseline="0" dirty="0">
                <a:solidFill>
                  <a:schemeClr val="bg1"/>
                </a:solidFill>
                <a:latin typeface="Open Sans Light" panose="020B0606030504020204" pitchFamily="34" charset="0"/>
              </a:rPr>
              <a:t>  </a:t>
            </a:r>
            <a:r>
              <a:rPr lang="en-US" sz="1067" b="0" baseline="0" dirty="0">
                <a:solidFill>
                  <a:schemeClr val="bg1"/>
                </a:solidFill>
                <a:latin typeface="Open Sans Light" panose="020B0606030504020204" pitchFamily="34" charset="0"/>
              </a:rPr>
              <a:t>|  #</a:t>
            </a:r>
            <a:r>
              <a:rPr lang="en-US" sz="1067" b="0" baseline="0" dirty="0" err="1">
                <a:solidFill>
                  <a:schemeClr val="bg1"/>
                </a:solidFill>
                <a:latin typeface="Open Sans Light" panose="020B0606030504020204" pitchFamily="34" charset="0"/>
              </a:rPr>
              <a:t>datacenterworld</a:t>
            </a:r>
            <a:r>
              <a:rPr lang="en-US" sz="1067" b="0" i="0" baseline="0" dirty="0">
                <a:solidFill>
                  <a:schemeClr val="bg1"/>
                </a:solidFill>
                <a:latin typeface="Open Sans Light" panose="020B0606030504020204" pitchFamily="34" charset="0"/>
              </a:rPr>
              <a:t> </a:t>
            </a:r>
          </a:p>
        </p:txBody>
      </p:sp>
    </p:spTree>
    <p:extLst>
      <p:ext uri="{BB962C8B-B14F-4D97-AF65-F5344CB8AC3E}">
        <p14:creationId xmlns:p14="http://schemas.microsoft.com/office/powerpoint/2010/main" val="3158828956"/>
      </p:ext>
    </p:extLst>
  </p:cSld>
  <p:clrMap bg1="lt1" tx1="dk1" bg2="lt2" tx2="dk2" accent1="accent1" accent2="accent2" accent3="accent3" accent4="accent4" accent5="accent5" accent6="accent6" hlink="hlink" folHlink="folHlink"/>
  <p:sldLayoutIdLst>
    <p:sldLayoutId id="2147483683" r:id="rId1"/>
    <p:sldLayoutId id="2147483725" r:id="rId2"/>
    <p:sldLayoutId id="2147483727" r:id="rId3"/>
    <p:sldLayoutId id="2147483678" r:id="rId4"/>
    <p:sldLayoutId id="2147483726" r:id="rId5"/>
  </p:sldLayoutIdLst>
  <p:hf hdr="0" ftr="0" dt="0"/>
  <p:txStyles>
    <p:titleStyle>
      <a:lvl1pPr algn="l" defTabSz="914400" rtl="0" eaLnBrk="1" latinLnBrk="0" hangingPunct="1">
        <a:lnSpc>
          <a:spcPct val="90000"/>
        </a:lnSpc>
        <a:spcBef>
          <a:spcPct val="0"/>
        </a:spcBef>
        <a:buNone/>
        <a:defRPr sz="3600" b="0" i="0" kern="1200" cap="none" baseline="0">
          <a:solidFill>
            <a:schemeClr val="tx1"/>
          </a:solidFill>
          <a:latin typeface="Aleo" pitchFamily="2" charset="77"/>
          <a:ea typeface="+mj-ea"/>
          <a:cs typeface="Open Sans Light" panose="020B0606030504020204" pitchFamily="34" charset="0"/>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1600" b="0" i="0" kern="1200" baseline="0">
          <a:solidFill>
            <a:schemeClr val="tx1"/>
          </a:solidFill>
          <a:latin typeface="Open Sans Light" panose="020B0606030504020204" pitchFamily="34" charset="0"/>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600" b="0" i="0" kern="1200" baseline="0">
          <a:solidFill>
            <a:schemeClr val="tx1"/>
          </a:solidFill>
          <a:latin typeface="Open Sans Light" panose="020B0606030504020204" pitchFamily="34" charset="0"/>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b="0" i="0" kern="1200" baseline="0">
          <a:solidFill>
            <a:schemeClr val="tx1"/>
          </a:solidFill>
          <a:latin typeface="Open Sans Light" panose="020B0606030504020204" pitchFamily="34" charset="0"/>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600" b="0" i="0" kern="1200" baseline="0">
          <a:solidFill>
            <a:schemeClr val="tx1"/>
          </a:solidFill>
          <a:latin typeface="Open Sans Light" panose="020B0606030504020204" pitchFamily="34" charset="0"/>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600" b="0" i="0" kern="1200" baseline="0">
          <a:solidFill>
            <a:schemeClr val="tx1"/>
          </a:solidFill>
          <a:latin typeface="Open Sans Light" panose="020B0606030504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3F03EB-AD6A-71B9-BD18-1587AE37477C}"/>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B2E5396B-A0D1-F84E-FB55-5DC9C2A57B07}"/>
              </a:ext>
            </a:extLst>
          </p:cNvPr>
          <p:cNvSpPr>
            <a:spLocks noGrp="1"/>
          </p:cNvSpPr>
          <p:nvPr>
            <p:ph type="body" sz="quarter" idx="10"/>
          </p:nvPr>
        </p:nvSpPr>
        <p:spPr/>
        <p:txBody>
          <a:bodyPr/>
          <a:lstStyle/>
          <a:p>
            <a:r>
              <a:rPr lang="en-US" dirty="0"/>
              <a:t>Subhead here</a:t>
            </a:r>
          </a:p>
        </p:txBody>
      </p:sp>
      <p:sp>
        <p:nvSpPr>
          <p:cNvPr id="8" name="Title 7">
            <a:extLst>
              <a:ext uri="{FF2B5EF4-FFF2-40B4-BE49-F238E27FC236}">
                <a16:creationId xmlns:a16="http://schemas.microsoft.com/office/drawing/2014/main" id="{8AAF1881-45FC-57D5-3664-30EB8A743805}"/>
              </a:ext>
            </a:extLst>
          </p:cNvPr>
          <p:cNvSpPr>
            <a:spLocks noGrp="1"/>
          </p:cNvSpPr>
          <p:nvPr>
            <p:ph type="ctrTitle"/>
          </p:nvPr>
        </p:nvSpPr>
        <p:spPr>
          <a:xfrm>
            <a:off x="712295" y="1310728"/>
            <a:ext cx="10717705" cy="1754326"/>
          </a:xfrm>
        </p:spPr>
        <p:txBody>
          <a:bodyPr/>
          <a:lstStyle/>
          <a:p>
            <a:r>
              <a:rPr lang="en-US" dirty="0"/>
              <a:t>Title Here Title Here Title Here Title Here Title Here</a:t>
            </a:r>
          </a:p>
        </p:txBody>
      </p:sp>
      <p:sp>
        <p:nvSpPr>
          <p:cNvPr id="2" name="Subtitle 2">
            <a:extLst>
              <a:ext uri="{FF2B5EF4-FFF2-40B4-BE49-F238E27FC236}">
                <a16:creationId xmlns:a16="http://schemas.microsoft.com/office/drawing/2014/main" id="{975D6B0F-F665-43B0-D659-6C351F8BA462}"/>
              </a:ext>
            </a:extLst>
          </p:cNvPr>
          <p:cNvSpPr txBox="1">
            <a:spLocks/>
          </p:cNvSpPr>
          <p:nvPr/>
        </p:nvSpPr>
        <p:spPr>
          <a:xfrm>
            <a:off x="6290260" y="5306763"/>
            <a:ext cx="3921650" cy="709425"/>
          </a:xfrm>
          <a:prstGeom prst="rect">
            <a:avLst/>
          </a:prstGeom>
        </p:spPr>
        <p:txBody>
          <a:bodyPr vert="horz" wrap="square" lIns="0" tIns="45720" rIns="91440" bIns="45720" rtlCol="0" anchor="t">
            <a:sp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000" b="0" i="0" kern="1200" baseline="0">
                <a:solidFill>
                  <a:schemeClr val="bg1"/>
                </a:solidFill>
                <a:latin typeface="Open Sans Light" panose="020B0606030504020204" pitchFamily="34" charset="0"/>
                <a:ea typeface="+mn-ea"/>
                <a:cs typeface="+mn-cs"/>
              </a:defRPr>
            </a:lvl1pPr>
            <a:lvl2pPr marL="457200" indent="0" algn="ctr" defTabSz="914400" rtl="0" eaLnBrk="1" latinLnBrk="0" hangingPunct="1">
              <a:lnSpc>
                <a:spcPct val="90000"/>
              </a:lnSpc>
              <a:spcBef>
                <a:spcPts val="500"/>
              </a:spcBef>
              <a:buClr>
                <a:schemeClr val="accent1"/>
              </a:buClr>
              <a:buFont typeface="Arial" panose="020B0604020202020204" pitchFamily="34" charset="0"/>
              <a:buNone/>
              <a:defRPr sz="2000" b="0" i="0" kern="1200" baseline="0">
                <a:solidFill>
                  <a:schemeClr val="tx1"/>
                </a:solidFill>
                <a:latin typeface="Open Sans Light" panose="020B0606030504020204" pitchFamily="34" charset="0"/>
                <a:ea typeface="+mn-ea"/>
                <a:cs typeface="+mn-cs"/>
              </a:defRPr>
            </a:lvl2pPr>
            <a:lvl3pPr marL="914400" indent="0" algn="ctr" defTabSz="914400" rtl="0" eaLnBrk="1" latinLnBrk="0" hangingPunct="1">
              <a:lnSpc>
                <a:spcPct val="90000"/>
              </a:lnSpc>
              <a:spcBef>
                <a:spcPts val="500"/>
              </a:spcBef>
              <a:buClr>
                <a:schemeClr val="accent1"/>
              </a:buClr>
              <a:buFont typeface="Arial" panose="020B0604020202020204" pitchFamily="34" charset="0"/>
              <a:buNone/>
              <a:defRPr sz="1800" b="0" i="0" kern="1200" baseline="0">
                <a:solidFill>
                  <a:schemeClr val="tx1"/>
                </a:solidFill>
                <a:latin typeface="Open Sans Light" panose="020B0606030504020204" pitchFamily="34" charset="0"/>
                <a:ea typeface="+mn-ea"/>
                <a:cs typeface="+mn-cs"/>
              </a:defRPr>
            </a:lvl3pPr>
            <a:lvl4pPr marL="1371600" indent="0" algn="ctr" defTabSz="914400" rtl="0" eaLnBrk="1" latinLnBrk="0" hangingPunct="1">
              <a:lnSpc>
                <a:spcPct val="90000"/>
              </a:lnSpc>
              <a:spcBef>
                <a:spcPts val="500"/>
              </a:spcBef>
              <a:buClr>
                <a:schemeClr val="accent1"/>
              </a:buClr>
              <a:buFont typeface="Arial" panose="020B0604020202020204" pitchFamily="34" charset="0"/>
              <a:buNone/>
              <a:defRPr sz="1600" b="0" i="0" kern="1200" baseline="0">
                <a:solidFill>
                  <a:schemeClr val="tx1"/>
                </a:solidFill>
                <a:latin typeface="Open Sans Light" panose="020B0606030504020204" pitchFamily="34" charset="0"/>
                <a:ea typeface="+mn-ea"/>
                <a:cs typeface="+mn-cs"/>
              </a:defRPr>
            </a:lvl4pPr>
            <a:lvl5pPr marL="1828800" indent="0" algn="ctr" defTabSz="914400" rtl="0" eaLnBrk="1" latinLnBrk="0" hangingPunct="1">
              <a:lnSpc>
                <a:spcPct val="90000"/>
              </a:lnSpc>
              <a:spcBef>
                <a:spcPts val="500"/>
              </a:spcBef>
              <a:buClr>
                <a:schemeClr val="accent1"/>
              </a:buClr>
              <a:buFont typeface="Arial" panose="020B0604020202020204" pitchFamily="34" charset="0"/>
              <a:buNone/>
              <a:defRPr sz="1600" b="0" i="0" kern="1200" baseline="0">
                <a:solidFill>
                  <a:schemeClr val="tx1"/>
                </a:solidFill>
                <a:latin typeface="Open Sans Light" panose="020B0606030504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baseline="0" dirty="0">
                <a:effectLst/>
                <a:latin typeface="Open Sans ExtraBold" pitchFamily="2" charset="0"/>
                <a:ea typeface="Open Sans ExtraBold" pitchFamily="2" charset="0"/>
                <a:cs typeface="Open Sans ExtraBold" pitchFamily="2" charset="0"/>
              </a:rPr>
              <a:t>September 21-23, 2026</a:t>
            </a:r>
          </a:p>
          <a:p>
            <a:pPr>
              <a:spcBef>
                <a:spcPts val="300"/>
              </a:spcBef>
            </a:pPr>
            <a:r>
              <a:rPr lang="en-US" sz="1300" baseline="0" dirty="0">
                <a:effectLst/>
                <a:latin typeface="Open Sans Light" panose="020B0606030504020204" pitchFamily="34" charset="0"/>
              </a:rPr>
              <a:t>Gaylord Texan Resort &amp; Convention Center</a:t>
            </a:r>
          </a:p>
          <a:p>
            <a:pPr>
              <a:spcBef>
                <a:spcPts val="300"/>
              </a:spcBef>
            </a:pPr>
            <a:r>
              <a:rPr lang="en-US" sz="1300" baseline="0" dirty="0">
                <a:effectLst/>
                <a:latin typeface="Open Sans Light" panose="020B0606030504020204" pitchFamily="34" charset="0"/>
              </a:rPr>
              <a:t>Dallas, TX</a:t>
            </a:r>
          </a:p>
        </p:txBody>
      </p:sp>
      <p:pic>
        <p:nvPicPr>
          <p:cNvPr id="5" name="Picture 4">
            <a:extLst>
              <a:ext uri="{FF2B5EF4-FFF2-40B4-BE49-F238E27FC236}">
                <a16:creationId xmlns:a16="http://schemas.microsoft.com/office/drawing/2014/main" id="{DF298BF1-1316-4E92-887D-8B0FE5B413A4}"/>
              </a:ext>
            </a:extLst>
          </p:cNvPr>
          <p:cNvPicPr>
            <a:picLocks noChangeAspect="1"/>
          </p:cNvPicPr>
          <p:nvPr/>
        </p:nvPicPr>
        <p:blipFill>
          <a:blip r:embed="rId3"/>
          <a:stretch>
            <a:fillRect/>
          </a:stretch>
        </p:blipFill>
        <p:spPr>
          <a:xfrm>
            <a:off x="667404" y="5249297"/>
            <a:ext cx="4433508" cy="1129988"/>
          </a:xfrm>
          <a:prstGeom prst="rect">
            <a:avLst/>
          </a:prstGeom>
          <a:effectLst/>
        </p:spPr>
      </p:pic>
    </p:spTree>
    <p:extLst>
      <p:ext uri="{BB962C8B-B14F-4D97-AF65-F5344CB8AC3E}">
        <p14:creationId xmlns:p14="http://schemas.microsoft.com/office/powerpoint/2010/main" val="30320657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543031-A7B0-6A55-96F8-F1ED4ACDB98B}"/>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91568E66-A704-F810-9261-70C7605B9E74}"/>
              </a:ext>
            </a:extLst>
          </p:cNvPr>
          <p:cNvSpPr>
            <a:spLocks noGrp="1"/>
          </p:cNvSpPr>
          <p:nvPr>
            <p:ph type="title"/>
          </p:nvPr>
        </p:nvSpPr>
        <p:spPr/>
        <p:txBody>
          <a:bodyPr/>
          <a:lstStyle/>
          <a:p>
            <a:r>
              <a:rPr lang="en-US" dirty="0"/>
              <a:t>Title Here for content slides</a:t>
            </a:r>
          </a:p>
        </p:txBody>
      </p:sp>
      <p:sp>
        <p:nvSpPr>
          <p:cNvPr id="11" name="Content Placeholder 10">
            <a:extLst>
              <a:ext uri="{FF2B5EF4-FFF2-40B4-BE49-F238E27FC236}">
                <a16:creationId xmlns:a16="http://schemas.microsoft.com/office/drawing/2014/main" id="{2FBB031D-698F-DBEC-1D6C-63A50603F4F4}"/>
              </a:ext>
            </a:extLst>
          </p:cNvPr>
          <p:cNvSpPr>
            <a:spLocks noGrp="1"/>
          </p:cNvSpPr>
          <p:nvPr>
            <p:ph idx="1"/>
          </p:nvPr>
        </p:nvSpPr>
        <p:spPr>
          <a:xfrm>
            <a:off x="680314" y="1575493"/>
            <a:ext cx="6679856" cy="4273453"/>
          </a:xfrm>
        </p:spPr>
        <p:txBody>
          <a:bodyPr>
            <a:normAutofit/>
          </a:bodyPr>
          <a:lstStyle/>
          <a:p>
            <a:pPr marL="0" indent="0">
              <a:buNone/>
            </a:pPr>
            <a:r>
              <a:rPr lang="en-US" sz="2000" b="1" dirty="0">
                <a:solidFill>
                  <a:schemeClr val="accent1"/>
                </a:solidFill>
              </a:rPr>
              <a:t>Large headline</a:t>
            </a:r>
          </a:p>
          <a:p>
            <a:pPr marL="0" indent="0">
              <a:spcBef>
                <a:spcPts val="600"/>
              </a:spcBef>
              <a:buNone/>
            </a:pPr>
            <a:r>
              <a:rPr lang="en-US" sz="1400" dirty="0"/>
              <a:t>Body copy body copy body copy body copy body copy. Body copy body copy body copy body copy body copy. Body copy body copy body copy body copy body copy. Body copy body copy body copy body copy body copy. Body copy body copy body copy body copy body copy. Body copy body copy body copy.</a:t>
            </a:r>
          </a:p>
          <a:p>
            <a:r>
              <a:rPr lang="en-US" sz="1400" dirty="0"/>
              <a:t>Bulleted Text</a:t>
            </a:r>
          </a:p>
          <a:p>
            <a:pPr>
              <a:spcBef>
                <a:spcPts val="400"/>
              </a:spcBef>
            </a:pPr>
            <a:r>
              <a:rPr lang="en-US" sz="1400" dirty="0"/>
              <a:t>Bulleted Text</a:t>
            </a:r>
          </a:p>
          <a:p>
            <a:pPr marL="0" indent="0">
              <a:spcBef>
                <a:spcPts val="2500"/>
              </a:spcBef>
              <a:buNone/>
            </a:pPr>
            <a:r>
              <a:rPr lang="en-US" sz="1600" b="1" dirty="0">
                <a:solidFill>
                  <a:schemeClr val="tx2"/>
                </a:solidFill>
              </a:rPr>
              <a:t>Small headline</a:t>
            </a:r>
          </a:p>
          <a:p>
            <a:pPr marL="0" indent="0">
              <a:spcBef>
                <a:spcPts val="600"/>
              </a:spcBef>
              <a:buNone/>
            </a:pPr>
            <a:r>
              <a:rPr lang="en-US" sz="1400" dirty="0"/>
              <a:t>Body copy body copy body copy body copy body copy. Body copy body copy body copy body copy body copy. Body copy body copy body copy body copy body copy. Body copy body copy body copy body copy body copy. Body copy body copy body copy body copy body copy. Body copy body copy body copy body copy body copy. Body copy body copy body copy body copy body copy.</a:t>
            </a:r>
            <a:br>
              <a:rPr lang="en-US" sz="1400" dirty="0"/>
            </a:br>
            <a:r>
              <a:rPr lang="en-US" sz="1400" dirty="0"/>
              <a:t>Body copy body copy.</a:t>
            </a:r>
            <a:endParaRPr lang="en-US" sz="1600" dirty="0"/>
          </a:p>
        </p:txBody>
      </p:sp>
      <p:pic>
        <p:nvPicPr>
          <p:cNvPr id="5" name="Picture 4">
            <a:extLst>
              <a:ext uri="{FF2B5EF4-FFF2-40B4-BE49-F238E27FC236}">
                <a16:creationId xmlns:a16="http://schemas.microsoft.com/office/drawing/2014/main" id="{EBA20F51-79D4-FE82-C739-107D0B32AE5B}"/>
              </a:ext>
            </a:extLst>
          </p:cNvPr>
          <p:cNvPicPr>
            <a:picLocks noChangeAspect="1"/>
          </p:cNvPicPr>
          <p:nvPr/>
        </p:nvPicPr>
        <p:blipFill>
          <a:blip r:embed="rId3"/>
          <a:stretch>
            <a:fillRect/>
          </a:stretch>
        </p:blipFill>
        <p:spPr>
          <a:xfrm>
            <a:off x="7767020" y="1992853"/>
            <a:ext cx="4303060" cy="2872293"/>
          </a:xfrm>
          <a:prstGeom prst="rect">
            <a:avLst/>
          </a:prstGeom>
        </p:spPr>
      </p:pic>
    </p:spTree>
    <p:extLst>
      <p:ext uri="{BB962C8B-B14F-4D97-AF65-F5344CB8AC3E}">
        <p14:creationId xmlns:p14="http://schemas.microsoft.com/office/powerpoint/2010/main" val="115371831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0856A-CB09-F7B6-56BF-6A5C14C80839}"/>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2961670C-1814-9F69-79F4-90A47C303E6D}"/>
              </a:ext>
            </a:extLst>
          </p:cNvPr>
          <p:cNvSpPr>
            <a:spLocks noGrp="1"/>
          </p:cNvSpPr>
          <p:nvPr>
            <p:ph type="title"/>
          </p:nvPr>
        </p:nvSpPr>
        <p:spPr/>
        <p:txBody>
          <a:bodyPr/>
          <a:lstStyle/>
          <a:p>
            <a:r>
              <a:rPr lang="en-US" dirty="0"/>
              <a:t>Critical takeaways</a:t>
            </a:r>
          </a:p>
        </p:txBody>
      </p:sp>
      <p:sp>
        <p:nvSpPr>
          <p:cNvPr id="11" name="Content Placeholder 10">
            <a:extLst>
              <a:ext uri="{FF2B5EF4-FFF2-40B4-BE49-F238E27FC236}">
                <a16:creationId xmlns:a16="http://schemas.microsoft.com/office/drawing/2014/main" id="{C4EB8FFE-43CE-181A-B490-F21591301168}"/>
              </a:ext>
            </a:extLst>
          </p:cNvPr>
          <p:cNvSpPr>
            <a:spLocks noGrp="1"/>
          </p:cNvSpPr>
          <p:nvPr>
            <p:ph idx="1"/>
          </p:nvPr>
        </p:nvSpPr>
        <p:spPr>
          <a:xfrm>
            <a:off x="680314" y="1575493"/>
            <a:ext cx="6679856" cy="4273453"/>
          </a:xfrm>
        </p:spPr>
        <p:txBody>
          <a:bodyPr>
            <a:normAutofit/>
          </a:bodyPr>
          <a:lstStyle/>
          <a:p>
            <a:pPr marL="0" indent="0">
              <a:buNone/>
            </a:pPr>
            <a:r>
              <a:rPr lang="en-US" sz="2000" b="1" dirty="0">
                <a:solidFill>
                  <a:schemeClr val="accent1"/>
                </a:solidFill>
              </a:rPr>
              <a:t>Include 2-4 key takeaways focused on actionable insights: what attendees can do differently, strategies they should adopt, or mistakes they should avoid. Focus on action and new ideas rather than summarizing the session.</a:t>
            </a:r>
          </a:p>
          <a:p>
            <a:pPr>
              <a:spcBef>
                <a:spcPts val="400"/>
              </a:spcBef>
            </a:pPr>
            <a:r>
              <a:rPr lang="en-US" sz="1400" dirty="0"/>
              <a:t>Takeaway 1</a:t>
            </a:r>
          </a:p>
          <a:p>
            <a:pPr>
              <a:spcBef>
                <a:spcPts val="400"/>
              </a:spcBef>
            </a:pPr>
            <a:r>
              <a:rPr lang="en-US" sz="1400" dirty="0"/>
              <a:t>Takeaway 2</a:t>
            </a:r>
          </a:p>
          <a:p>
            <a:pPr>
              <a:spcBef>
                <a:spcPts val="400"/>
              </a:spcBef>
            </a:pPr>
            <a:r>
              <a:rPr lang="en-US" sz="1400" dirty="0"/>
              <a:t>Takeaway 3</a:t>
            </a:r>
          </a:p>
          <a:p>
            <a:pPr>
              <a:spcBef>
                <a:spcPts val="400"/>
              </a:spcBef>
            </a:pPr>
            <a:r>
              <a:rPr lang="en-US" sz="1400" dirty="0"/>
              <a:t>Takeaway 4</a:t>
            </a:r>
          </a:p>
          <a:p>
            <a:pPr>
              <a:spcBef>
                <a:spcPts val="400"/>
              </a:spcBef>
            </a:pPr>
            <a:endParaRPr lang="en-US" sz="1400" dirty="0"/>
          </a:p>
        </p:txBody>
      </p:sp>
      <p:pic>
        <p:nvPicPr>
          <p:cNvPr id="1026" name="Picture 2">
            <a:extLst>
              <a:ext uri="{FF2B5EF4-FFF2-40B4-BE49-F238E27FC236}">
                <a16:creationId xmlns:a16="http://schemas.microsoft.com/office/drawing/2014/main" id="{6ED271F4-7DB0-7A88-A013-B8E1EFFA81E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485888" y="1943100"/>
            <a:ext cx="4457700" cy="2971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00873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B0CA589-4CEB-8699-81E7-DBD088DABD26}"/>
              </a:ext>
            </a:extLst>
          </p:cNvPr>
          <p:cNvPicPr>
            <a:picLocks noChangeAspect="1"/>
          </p:cNvPicPr>
          <p:nvPr/>
        </p:nvPicPr>
        <p:blipFill>
          <a:blip r:embed="rId2"/>
          <a:stretch>
            <a:fillRect/>
          </a:stretch>
        </p:blipFill>
        <p:spPr>
          <a:xfrm>
            <a:off x="2356959" y="2476092"/>
            <a:ext cx="7477465" cy="1905815"/>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11533934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8799E732-D15A-B8CD-9443-E941F3DDA52B}"/>
              </a:ext>
            </a:extLst>
          </p:cNvPr>
          <p:cNvSpPr>
            <a:spLocks noGrp="1"/>
          </p:cNvSpPr>
          <p:nvPr>
            <p:ph type="body" sz="quarter" idx="10"/>
          </p:nvPr>
        </p:nvSpPr>
        <p:spPr/>
        <p:txBody>
          <a:bodyPr/>
          <a:lstStyle/>
          <a:p>
            <a:r>
              <a:rPr lang="en-US" dirty="0"/>
              <a:t>Subhead here</a:t>
            </a:r>
          </a:p>
        </p:txBody>
      </p:sp>
      <p:sp>
        <p:nvSpPr>
          <p:cNvPr id="13" name="Title 12">
            <a:extLst>
              <a:ext uri="{FF2B5EF4-FFF2-40B4-BE49-F238E27FC236}">
                <a16:creationId xmlns:a16="http://schemas.microsoft.com/office/drawing/2014/main" id="{D8A07D16-FF06-D6DE-9383-E321A5239FC7}"/>
              </a:ext>
            </a:extLst>
          </p:cNvPr>
          <p:cNvSpPr>
            <a:spLocks noGrp="1"/>
          </p:cNvSpPr>
          <p:nvPr>
            <p:ph type="ctrTitle"/>
          </p:nvPr>
        </p:nvSpPr>
        <p:spPr>
          <a:xfrm>
            <a:off x="712295" y="2483345"/>
            <a:ext cx="10702715" cy="1754326"/>
          </a:xfrm>
        </p:spPr>
        <p:txBody>
          <a:bodyPr/>
          <a:lstStyle/>
          <a:p>
            <a:r>
              <a:rPr lang="en-US" dirty="0"/>
              <a:t>Title Here Title Here Title Here Title Here Title Here</a:t>
            </a:r>
          </a:p>
        </p:txBody>
      </p:sp>
      <p:sp>
        <p:nvSpPr>
          <p:cNvPr id="2" name="TextBox 1">
            <a:extLst>
              <a:ext uri="{FF2B5EF4-FFF2-40B4-BE49-F238E27FC236}">
                <a16:creationId xmlns:a16="http://schemas.microsoft.com/office/drawing/2014/main" id="{23550D52-4FDB-F431-BF9C-2FC7B3EDA901}"/>
              </a:ext>
            </a:extLst>
          </p:cNvPr>
          <p:cNvSpPr txBox="1"/>
          <p:nvPr/>
        </p:nvSpPr>
        <p:spPr>
          <a:xfrm>
            <a:off x="712295" y="5771858"/>
            <a:ext cx="6096000" cy="246221"/>
          </a:xfrm>
          <a:prstGeom prst="rect">
            <a:avLst/>
          </a:prstGeom>
          <a:noFill/>
        </p:spPr>
        <p:txBody>
          <a:bodyPr wrap="square" lIns="0" tIns="0" rIns="0" bIns="0">
            <a:spAutoFit/>
          </a:bodyPr>
          <a:lstStyle/>
          <a:p>
            <a:pPr algn="l"/>
            <a:r>
              <a:rPr lang="en-US" sz="1600" b="0" i="0" dirty="0" err="1">
                <a:solidFill>
                  <a:schemeClr val="bg1"/>
                </a:solidFill>
                <a:latin typeface="Open Sans Light" panose="020B0606030504020204" pitchFamily="34" charset="0"/>
                <a:ea typeface="Open Sans Light" panose="020B0606030504020204" pitchFamily="34" charset="0"/>
                <a:cs typeface="Open Sans Light" panose="020B0606030504020204" pitchFamily="34" charset="0"/>
              </a:rPr>
              <a:t>dcwpower.com</a:t>
            </a:r>
            <a:endParaRPr lang="en-US" sz="1600" b="0" i="0" dirty="0">
              <a:latin typeface="Open Sans Light" panose="020B0606030504020204" pitchFamily="34" charset="0"/>
              <a:ea typeface="Open Sans Light" panose="020B0606030504020204" pitchFamily="34" charset="0"/>
              <a:cs typeface="Open Sans Light" panose="020B0606030504020204" pitchFamily="34" charset="0"/>
            </a:endParaRPr>
          </a:p>
        </p:txBody>
      </p:sp>
      <p:sp>
        <p:nvSpPr>
          <p:cNvPr id="5" name="Subtitle 2">
            <a:extLst>
              <a:ext uri="{FF2B5EF4-FFF2-40B4-BE49-F238E27FC236}">
                <a16:creationId xmlns:a16="http://schemas.microsoft.com/office/drawing/2014/main" id="{BF03B7FC-26E6-73F7-34F0-A1F16B98EAA5}"/>
              </a:ext>
            </a:extLst>
          </p:cNvPr>
          <p:cNvSpPr txBox="1">
            <a:spLocks/>
          </p:cNvSpPr>
          <p:nvPr/>
        </p:nvSpPr>
        <p:spPr>
          <a:xfrm>
            <a:off x="6808295" y="475302"/>
            <a:ext cx="3346820" cy="709425"/>
          </a:xfrm>
          <a:prstGeom prst="rect">
            <a:avLst/>
          </a:prstGeom>
        </p:spPr>
        <p:txBody>
          <a:bodyPr vert="horz" wrap="square" lIns="0" tIns="45720" rIns="91440" bIns="45720" rtlCol="0" anchor="t">
            <a:sp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000" b="0" i="0" kern="1200" baseline="0">
                <a:solidFill>
                  <a:schemeClr val="bg1"/>
                </a:solidFill>
                <a:latin typeface="Open Sans Light" panose="020B0606030504020204" pitchFamily="34" charset="0"/>
                <a:ea typeface="+mn-ea"/>
                <a:cs typeface="+mn-cs"/>
              </a:defRPr>
            </a:lvl1pPr>
            <a:lvl2pPr marL="457200" indent="0" algn="ctr" defTabSz="914400" rtl="0" eaLnBrk="1" latinLnBrk="0" hangingPunct="1">
              <a:lnSpc>
                <a:spcPct val="90000"/>
              </a:lnSpc>
              <a:spcBef>
                <a:spcPts val="500"/>
              </a:spcBef>
              <a:buClr>
                <a:schemeClr val="accent1"/>
              </a:buClr>
              <a:buFont typeface="Arial" panose="020B0604020202020204" pitchFamily="34" charset="0"/>
              <a:buNone/>
              <a:defRPr sz="2000" b="0" i="0" kern="1200" baseline="0">
                <a:solidFill>
                  <a:schemeClr val="tx1"/>
                </a:solidFill>
                <a:latin typeface="Open Sans Light" panose="020B0606030504020204" pitchFamily="34" charset="0"/>
                <a:ea typeface="+mn-ea"/>
                <a:cs typeface="+mn-cs"/>
              </a:defRPr>
            </a:lvl2pPr>
            <a:lvl3pPr marL="914400" indent="0" algn="ctr" defTabSz="914400" rtl="0" eaLnBrk="1" latinLnBrk="0" hangingPunct="1">
              <a:lnSpc>
                <a:spcPct val="90000"/>
              </a:lnSpc>
              <a:spcBef>
                <a:spcPts val="500"/>
              </a:spcBef>
              <a:buClr>
                <a:schemeClr val="accent1"/>
              </a:buClr>
              <a:buFont typeface="Arial" panose="020B0604020202020204" pitchFamily="34" charset="0"/>
              <a:buNone/>
              <a:defRPr sz="1800" b="0" i="0" kern="1200" baseline="0">
                <a:solidFill>
                  <a:schemeClr val="tx1"/>
                </a:solidFill>
                <a:latin typeface="Open Sans Light" panose="020B0606030504020204" pitchFamily="34" charset="0"/>
                <a:ea typeface="+mn-ea"/>
                <a:cs typeface="+mn-cs"/>
              </a:defRPr>
            </a:lvl3pPr>
            <a:lvl4pPr marL="1371600" indent="0" algn="ctr" defTabSz="914400" rtl="0" eaLnBrk="1" latinLnBrk="0" hangingPunct="1">
              <a:lnSpc>
                <a:spcPct val="90000"/>
              </a:lnSpc>
              <a:spcBef>
                <a:spcPts val="500"/>
              </a:spcBef>
              <a:buClr>
                <a:schemeClr val="accent1"/>
              </a:buClr>
              <a:buFont typeface="Arial" panose="020B0604020202020204" pitchFamily="34" charset="0"/>
              <a:buNone/>
              <a:defRPr sz="1600" b="0" i="0" kern="1200" baseline="0">
                <a:solidFill>
                  <a:schemeClr val="tx1"/>
                </a:solidFill>
                <a:latin typeface="Open Sans Light" panose="020B0606030504020204" pitchFamily="34" charset="0"/>
                <a:ea typeface="+mn-ea"/>
                <a:cs typeface="+mn-cs"/>
              </a:defRPr>
            </a:lvl4pPr>
            <a:lvl5pPr marL="1828800" indent="0" algn="ctr" defTabSz="914400" rtl="0" eaLnBrk="1" latinLnBrk="0" hangingPunct="1">
              <a:lnSpc>
                <a:spcPct val="90000"/>
              </a:lnSpc>
              <a:spcBef>
                <a:spcPts val="500"/>
              </a:spcBef>
              <a:buClr>
                <a:schemeClr val="accent1"/>
              </a:buClr>
              <a:buFont typeface="Arial" panose="020B0604020202020204" pitchFamily="34" charset="0"/>
              <a:buNone/>
              <a:defRPr sz="1600" b="0" i="0" kern="1200" baseline="0">
                <a:solidFill>
                  <a:schemeClr val="tx1"/>
                </a:solidFill>
                <a:latin typeface="Open Sans Light" panose="020B0606030504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300" b="1" baseline="0" dirty="0">
                <a:effectLst/>
                <a:latin typeface="Open Sans ExtraBold" pitchFamily="2" charset="0"/>
                <a:ea typeface="Open Sans ExtraBold" pitchFamily="2" charset="0"/>
                <a:cs typeface="Open Sans ExtraBold" pitchFamily="2" charset="0"/>
              </a:rPr>
              <a:t>September 21-23, 2026</a:t>
            </a:r>
          </a:p>
          <a:p>
            <a:pPr>
              <a:spcBef>
                <a:spcPts val="300"/>
              </a:spcBef>
            </a:pPr>
            <a:r>
              <a:rPr lang="en-US" sz="1300" baseline="0" dirty="0">
                <a:effectLst/>
                <a:latin typeface="Open Sans Light" panose="020B0606030504020204" pitchFamily="34" charset="0"/>
              </a:rPr>
              <a:t>Gaylord Texan Resort &amp; Convention Center</a:t>
            </a:r>
          </a:p>
          <a:p>
            <a:pPr>
              <a:spcBef>
                <a:spcPts val="300"/>
              </a:spcBef>
            </a:pPr>
            <a:r>
              <a:rPr lang="en-US" sz="1300" baseline="0" dirty="0">
                <a:effectLst/>
                <a:latin typeface="Open Sans Light" panose="020B0606030504020204" pitchFamily="34" charset="0"/>
              </a:rPr>
              <a:t>Dallas, TX</a:t>
            </a:r>
          </a:p>
        </p:txBody>
      </p:sp>
      <p:pic>
        <p:nvPicPr>
          <p:cNvPr id="7" name="Picture 6">
            <a:extLst>
              <a:ext uri="{FF2B5EF4-FFF2-40B4-BE49-F238E27FC236}">
                <a16:creationId xmlns:a16="http://schemas.microsoft.com/office/drawing/2014/main" id="{C4935863-F45B-25F8-7043-FA856D701608}"/>
              </a:ext>
            </a:extLst>
          </p:cNvPr>
          <p:cNvPicPr>
            <a:picLocks noChangeAspect="1"/>
          </p:cNvPicPr>
          <p:nvPr/>
        </p:nvPicPr>
        <p:blipFill>
          <a:blip r:embed="rId3"/>
          <a:stretch>
            <a:fillRect/>
          </a:stretch>
        </p:blipFill>
        <p:spPr>
          <a:xfrm>
            <a:off x="667403" y="417836"/>
            <a:ext cx="5029425" cy="1281872"/>
          </a:xfrm>
          <a:prstGeom prst="rect">
            <a:avLst/>
          </a:prstGeom>
          <a:effectLst>
            <a:outerShdw blurRad="50800" dist="38100" dir="2700000" algn="tl" rotWithShape="0">
              <a:prstClr val="black">
                <a:alpha val="40000"/>
              </a:prstClr>
            </a:outerShdw>
          </a:effectLst>
        </p:spPr>
      </p:pic>
    </p:spTree>
    <p:extLst>
      <p:ext uri="{BB962C8B-B14F-4D97-AF65-F5344CB8AC3E}">
        <p14:creationId xmlns:p14="http://schemas.microsoft.com/office/powerpoint/2010/main" val="30582064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7C11BD-4FF3-5BBC-4E69-AF83995A121E}"/>
              </a:ext>
            </a:extLst>
          </p:cNvPr>
          <p:cNvSpPr>
            <a:spLocks noGrp="1"/>
          </p:cNvSpPr>
          <p:nvPr>
            <p:ph type="ctrTitle"/>
          </p:nvPr>
        </p:nvSpPr>
        <p:spPr>
          <a:xfrm>
            <a:off x="5846139" y="2038204"/>
            <a:ext cx="5516218" cy="1692771"/>
          </a:xfrm>
        </p:spPr>
        <p:txBody>
          <a:bodyPr/>
          <a:lstStyle/>
          <a:p>
            <a:r>
              <a:rPr lang="en-US" dirty="0"/>
              <a:t>Title Here Title Here Title Here</a:t>
            </a:r>
          </a:p>
        </p:txBody>
      </p:sp>
      <p:sp>
        <p:nvSpPr>
          <p:cNvPr id="3" name="Text Placeholder 2">
            <a:extLst>
              <a:ext uri="{FF2B5EF4-FFF2-40B4-BE49-F238E27FC236}">
                <a16:creationId xmlns:a16="http://schemas.microsoft.com/office/drawing/2014/main" id="{D7951631-DAED-2016-AB67-37FAD1CBAD00}"/>
              </a:ext>
            </a:extLst>
          </p:cNvPr>
          <p:cNvSpPr>
            <a:spLocks noGrp="1"/>
          </p:cNvSpPr>
          <p:nvPr>
            <p:ph type="body" sz="quarter" idx="10"/>
          </p:nvPr>
        </p:nvSpPr>
        <p:spPr/>
        <p:txBody>
          <a:bodyPr/>
          <a:lstStyle/>
          <a:p>
            <a:r>
              <a:rPr lang="en-US" dirty="0"/>
              <a:t>Subhead here subhead here</a:t>
            </a:r>
          </a:p>
        </p:txBody>
      </p:sp>
      <p:sp>
        <p:nvSpPr>
          <p:cNvPr id="4" name="Subtitle 2">
            <a:extLst>
              <a:ext uri="{FF2B5EF4-FFF2-40B4-BE49-F238E27FC236}">
                <a16:creationId xmlns:a16="http://schemas.microsoft.com/office/drawing/2014/main" id="{2A2C9EB4-7595-EAA7-2337-F6B3BFCE371E}"/>
              </a:ext>
            </a:extLst>
          </p:cNvPr>
          <p:cNvSpPr txBox="1">
            <a:spLocks/>
          </p:cNvSpPr>
          <p:nvPr/>
        </p:nvSpPr>
        <p:spPr>
          <a:xfrm>
            <a:off x="758375" y="3551695"/>
            <a:ext cx="3696205" cy="709425"/>
          </a:xfrm>
          <a:prstGeom prst="rect">
            <a:avLst/>
          </a:prstGeom>
        </p:spPr>
        <p:txBody>
          <a:bodyPr vert="horz" wrap="square" lIns="0" tIns="45720" rIns="91440" bIns="45720" rtlCol="0" anchor="t">
            <a:spAutoFit/>
          </a:bodyPr>
          <a:lstStyle>
            <a:lvl1pPr marL="0" indent="0" algn="l" defTabSz="914400" rtl="0" eaLnBrk="1" latinLnBrk="0" hangingPunct="1">
              <a:lnSpc>
                <a:spcPct val="90000"/>
              </a:lnSpc>
              <a:spcBef>
                <a:spcPts val="1000"/>
              </a:spcBef>
              <a:buClr>
                <a:schemeClr val="accent1"/>
              </a:buClr>
              <a:buFont typeface="Arial" panose="020B0604020202020204" pitchFamily="34" charset="0"/>
              <a:buNone/>
              <a:defRPr sz="2000" b="0" i="0" kern="1200" baseline="0">
                <a:solidFill>
                  <a:schemeClr val="bg1"/>
                </a:solidFill>
                <a:latin typeface="Open Sans Light" panose="020B0606030504020204" pitchFamily="34" charset="0"/>
                <a:ea typeface="+mn-ea"/>
                <a:cs typeface="+mn-cs"/>
              </a:defRPr>
            </a:lvl1pPr>
            <a:lvl2pPr marL="457200" indent="0" algn="ctr" defTabSz="914400" rtl="0" eaLnBrk="1" latinLnBrk="0" hangingPunct="1">
              <a:lnSpc>
                <a:spcPct val="90000"/>
              </a:lnSpc>
              <a:spcBef>
                <a:spcPts val="500"/>
              </a:spcBef>
              <a:buClr>
                <a:schemeClr val="accent1"/>
              </a:buClr>
              <a:buFont typeface="Arial" panose="020B0604020202020204" pitchFamily="34" charset="0"/>
              <a:buNone/>
              <a:defRPr sz="2000" b="0" i="0" kern="1200" baseline="0">
                <a:solidFill>
                  <a:schemeClr val="tx1"/>
                </a:solidFill>
                <a:latin typeface="Open Sans Light" panose="020B0606030504020204" pitchFamily="34" charset="0"/>
                <a:ea typeface="+mn-ea"/>
                <a:cs typeface="+mn-cs"/>
              </a:defRPr>
            </a:lvl2pPr>
            <a:lvl3pPr marL="914400" indent="0" algn="ctr" defTabSz="914400" rtl="0" eaLnBrk="1" latinLnBrk="0" hangingPunct="1">
              <a:lnSpc>
                <a:spcPct val="90000"/>
              </a:lnSpc>
              <a:spcBef>
                <a:spcPts val="500"/>
              </a:spcBef>
              <a:buClr>
                <a:schemeClr val="accent1"/>
              </a:buClr>
              <a:buFont typeface="Arial" panose="020B0604020202020204" pitchFamily="34" charset="0"/>
              <a:buNone/>
              <a:defRPr sz="1800" b="0" i="0" kern="1200" baseline="0">
                <a:solidFill>
                  <a:schemeClr val="tx1"/>
                </a:solidFill>
                <a:latin typeface="Open Sans Light" panose="020B0606030504020204" pitchFamily="34" charset="0"/>
                <a:ea typeface="+mn-ea"/>
                <a:cs typeface="+mn-cs"/>
              </a:defRPr>
            </a:lvl3pPr>
            <a:lvl4pPr marL="1371600" indent="0" algn="ctr" defTabSz="914400" rtl="0" eaLnBrk="1" latinLnBrk="0" hangingPunct="1">
              <a:lnSpc>
                <a:spcPct val="90000"/>
              </a:lnSpc>
              <a:spcBef>
                <a:spcPts val="500"/>
              </a:spcBef>
              <a:buClr>
                <a:schemeClr val="accent1"/>
              </a:buClr>
              <a:buFont typeface="Arial" panose="020B0604020202020204" pitchFamily="34" charset="0"/>
              <a:buNone/>
              <a:defRPr sz="1600" b="0" i="0" kern="1200" baseline="0">
                <a:solidFill>
                  <a:schemeClr val="tx1"/>
                </a:solidFill>
                <a:latin typeface="Open Sans Light" panose="020B0606030504020204" pitchFamily="34" charset="0"/>
                <a:ea typeface="+mn-ea"/>
                <a:cs typeface="+mn-cs"/>
              </a:defRPr>
            </a:lvl4pPr>
            <a:lvl5pPr marL="1828800" indent="0" algn="ctr" defTabSz="914400" rtl="0" eaLnBrk="1" latinLnBrk="0" hangingPunct="1">
              <a:lnSpc>
                <a:spcPct val="90000"/>
              </a:lnSpc>
              <a:spcBef>
                <a:spcPts val="500"/>
              </a:spcBef>
              <a:buClr>
                <a:schemeClr val="accent1"/>
              </a:buClr>
              <a:buFont typeface="Arial" panose="020B0604020202020204" pitchFamily="34" charset="0"/>
              <a:buNone/>
              <a:defRPr sz="1600" b="0" i="0" kern="1200" baseline="0">
                <a:solidFill>
                  <a:schemeClr val="tx1"/>
                </a:solidFill>
                <a:latin typeface="Open Sans Light" panose="020B0606030504020204" pitchFamily="34" charset="0"/>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r>
              <a:rPr lang="en-US" sz="1300" b="1" baseline="0" dirty="0">
                <a:effectLst/>
                <a:latin typeface="Open Sans ExtraBold" pitchFamily="2" charset="0"/>
                <a:ea typeface="Open Sans ExtraBold" pitchFamily="2" charset="0"/>
                <a:cs typeface="Open Sans ExtraBold" pitchFamily="2" charset="0"/>
              </a:rPr>
              <a:t>September 21-23, 2026</a:t>
            </a:r>
          </a:p>
          <a:p>
            <a:pPr algn="ctr">
              <a:spcBef>
                <a:spcPts val="300"/>
              </a:spcBef>
            </a:pPr>
            <a:r>
              <a:rPr lang="en-US" sz="1300" baseline="0" dirty="0">
                <a:effectLst/>
                <a:latin typeface="Open Sans Light" panose="020B0606030504020204" pitchFamily="34" charset="0"/>
              </a:rPr>
              <a:t>Gaylord Texan Resort &amp; Convention Center</a:t>
            </a:r>
          </a:p>
          <a:p>
            <a:pPr algn="ctr">
              <a:spcBef>
                <a:spcPts val="300"/>
              </a:spcBef>
            </a:pPr>
            <a:r>
              <a:rPr lang="en-US" sz="1300" baseline="0" dirty="0">
                <a:effectLst/>
                <a:latin typeface="Open Sans Light" panose="020B0606030504020204" pitchFamily="34" charset="0"/>
              </a:rPr>
              <a:t>Dallas, TX</a:t>
            </a:r>
          </a:p>
        </p:txBody>
      </p:sp>
      <p:cxnSp>
        <p:nvCxnSpPr>
          <p:cNvPr id="6" name="Straight Connector 5">
            <a:extLst>
              <a:ext uri="{FF2B5EF4-FFF2-40B4-BE49-F238E27FC236}">
                <a16:creationId xmlns:a16="http://schemas.microsoft.com/office/drawing/2014/main" id="{3903B81C-6B3B-7102-E6A7-924A455B7840}"/>
              </a:ext>
            </a:extLst>
          </p:cNvPr>
          <p:cNvCxnSpPr>
            <a:cxnSpLocks/>
          </p:cNvCxnSpPr>
          <p:nvPr/>
        </p:nvCxnSpPr>
        <p:spPr>
          <a:xfrm>
            <a:off x="5150362" y="1077686"/>
            <a:ext cx="0" cy="4669971"/>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F1E06D53-A76D-3838-BD88-97AA3B70E4FA}"/>
              </a:ext>
            </a:extLst>
          </p:cNvPr>
          <p:cNvPicPr>
            <a:picLocks noChangeAspect="1"/>
          </p:cNvPicPr>
          <p:nvPr/>
        </p:nvPicPr>
        <p:blipFill>
          <a:blip r:embed="rId2"/>
          <a:stretch>
            <a:fillRect/>
          </a:stretch>
        </p:blipFill>
        <p:spPr>
          <a:xfrm>
            <a:off x="758374" y="2232506"/>
            <a:ext cx="3734223" cy="951758"/>
          </a:xfrm>
          <a:prstGeom prst="rect">
            <a:avLst/>
          </a:prstGeom>
          <a:effectLst/>
        </p:spPr>
      </p:pic>
    </p:spTree>
    <p:extLst>
      <p:ext uri="{BB962C8B-B14F-4D97-AF65-F5344CB8AC3E}">
        <p14:creationId xmlns:p14="http://schemas.microsoft.com/office/powerpoint/2010/main" val="14840935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84550-1A04-F426-ED64-69F8E043D247}"/>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1E40CE05-B9F5-1171-33A7-89EEB1AFDA2F}"/>
              </a:ext>
            </a:extLst>
          </p:cNvPr>
          <p:cNvSpPr>
            <a:spLocks noGrp="1"/>
          </p:cNvSpPr>
          <p:nvPr>
            <p:ph type="title"/>
          </p:nvPr>
        </p:nvSpPr>
        <p:spPr>
          <a:xfrm>
            <a:off x="680314" y="1030927"/>
            <a:ext cx="10746028" cy="481799"/>
          </a:xfrm>
        </p:spPr>
        <p:txBody>
          <a:bodyPr anchor="ctr" anchorCtr="0"/>
          <a:lstStyle/>
          <a:p>
            <a:r>
              <a:rPr lang="en-US" dirty="0"/>
              <a:t>1 speaker intro slide. Session Title here</a:t>
            </a:r>
          </a:p>
        </p:txBody>
      </p:sp>
      <p:sp>
        <p:nvSpPr>
          <p:cNvPr id="8" name="Rectangle 7">
            <a:extLst>
              <a:ext uri="{FF2B5EF4-FFF2-40B4-BE49-F238E27FC236}">
                <a16:creationId xmlns:a16="http://schemas.microsoft.com/office/drawing/2014/main" id="{9BCD1665-6C86-DA6E-D085-7973A1194789}"/>
              </a:ext>
            </a:extLst>
          </p:cNvPr>
          <p:cNvSpPr/>
          <p:nvPr/>
        </p:nvSpPr>
        <p:spPr>
          <a:xfrm>
            <a:off x="3934666" y="3292711"/>
            <a:ext cx="3702822" cy="1239442"/>
          </a:xfrm>
          <a:prstGeom prst="rect">
            <a:avLst/>
          </a:prstGeom>
        </p:spPr>
        <p:txBody>
          <a:bodyPr wrap="square" lIns="0" tIns="0" rIns="0" bIns="0">
            <a:spAutoFit/>
          </a:bodyPr>
          <a:lstStyle/>
          <a:p>
            <a:pPr defTabSz="914400">
              <a:lnSpc>
                <a:spcPct val="110000"/>
              </a:lnSpc>
              <a:spcBef>
                <a:spcPts val="600"/>
              </a:spcBef>
            </a:pPr>
            <a:r>
              <a:rPr lang="en-US" sz="2100" b="1" dirty="0">
                <a:solidFill>
                  <a:schemeClr val="tx2"/>
                </a:solidFill>
                <a:latin typeface="Open Sans ExtraBold" panose="020B0606030504020204" pitchFamily="34" charset="0"/>
                <a:ea typeface="Open Sans ExtraBold" panose="020B0606030504020204" pitchFamily="34" charset="0"/>
                <a:cs typeface="Open Sans ExtraBold" panose="020B0606030504020204" pitchFamily="34" charset="0"/>
              </a:rPr>
              <a:t>Firstname Lastname</a:t>
            </a:r>
          </a:p>
          <a:p>
            <a:pPr defTabSz="914400">
              <a:lnSpc>
                <a:spcPct val="110000"/>
              </a:lnSpc>
              <a:spcBef>
                <a:spcPts val="600"/>
              </a:spcBef>
            </a:pPr>
            <a:r>
              <a:rPr lang="en-US" sz="1400" dirty="0">
                <a:latin typeface="Open Sans Light" panose="020B0606030504020204" pitchFamily="34" charset="0"/>
                <a:ea typeface="Open Sans Light" panose="020B0606030504020204" pitchFamily="34" charset="0"/>
                <a:cs typeface="Open Sans Light" panose="020B0606030504020204" pitchFamily="34" charset="0"/>
              </a:rPr>
              <a:t>Title here</a:t>
            </a:r>
            <a:br>
              <a:rPr lang="en-US" sz="1400" dirty="0">
                <a:latin typeface="Open Sans Light" panose="020B0606030504020204" pitchFamily="34" charset="0"/>
                <a:ea typeface="Open Sans Light" panose="020B0606030504020204" pitchFamily="34" charset="0"/>
                <a:cs typeface="Open Sans Light" panose="020B0606030504020204" pitchFamily="34" charset="0"/>
              </a:rPr>
            </a:br>
            <a:r>
              <a:rPr lang="en-US" sz="1400" dirty="0">
                <a:latin typeface="Open Sans Light" panose="020B0606030504020204" pitchFamily="34" charset="0"/>
                <a:ea typeface="Open Sans Light" panose="020B0606030504020204" pitchFamily="34" charset="0"/>
                <a:cs typeface="Open Sans Light" panose="020B0606030504020204" pitchFamily="34" charset="0"/>
              </a:rPr>
              <a:t>Title Here</a:t>
            </a:r>
          </a:p>
          <a:p>
            <a:pPr defTabSz="914400">
              <a:lnSpc>
                <a:spcPct val="110000"/>
              </a:lnSpc>
              <a:spcBef>
                <a:spcPts val="600"/>
              </a:spcBef>
            </a:pPr>
            <a:r>
              <a:rPr lang="en-US" sz="1600" b="1" dirty="0">
                <a:latin typeface="Open Sans ExtraBold" panose="020B0606030504020204" pitchFamily="34" charset="0"/>
                <a:ea typeface="Open Sans ExtraBold" panose="020B0606030504020204" pitchFamily="34" charset="0"/>
                <a:cs typeface="Open Sans ExtraBold" panose="020B0606030504020204" pitchFamily="34" charset="0"/>
              </a:rPr>
              <a:t>Company Name</a:t>
            </a:r>
          </a:p>
        </p:txBody>
      </p:sp>
      <p:sp>
        <p:nvSpPr>
          <p:cNvPr id="13" name="Rounded Rectangle 12">
            <a:extLst>
              <a:ext uri="{FF2B5EF4-FFF2-40B4-BE49-F238E27FC236}">
                <a16:creationId xmlns:a16="http://schemas.microsoft.com/office/drawing/2014/main" id="{550A8DCD-CBA9-F091-6B6B-E9D2B58DCB43}"/>
              </a:ext>
            </a:extLst>
          </p:cNvPr>
          <p:cNvSpPr/>
          <p:nvPr/>
        </p:nvSpPr>
        <p:spPr>
          <a:xfrm>
            <a:off x="680314" y="2465882"/>
            <a:ext cx="2782414" cy="2893101"/>
          </a:xfrm>
          <a:prstGeom prst="roundRect">
            <a:avLst>
              <a:gd name="adj" fmla="val 6970"/>
            </a:avLst>
          </a:prstGeom>
          <a:solidFill>
            <a:schemeClr val="bg1">
              <a:lumMod val="85000"/>
            </a:schemeClr>
          </a:solid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406432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329C44-2316-F714-843A-B4D28E0D23B8}"/>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347F0979-C5E1-1B3D-A2A6-68B3704BA460}"/>
              </a:ext>
            </a:extLst>
          </p:cNvPr>
          <p:cNvSpPr>
            <a:spLocks noGrp="1"/>
          </p:cNvSpPr>
          <p:nvPr>
            <p:ph type="title"/>
          </p:nvPr>
        </p:nvSpPr>
        <p:spPr>
          <a:xfrm>
            <a:off x="680314" y="1030927"/>
            <a:ext cx="10746028" cy="481799"/>
          </a:xfrm>
        </p:spPr>
        <p:txBody>
          <a:bodyPr anchor="ctr" anchorCtr="0"/>
          <a:lstStyle/>
          <a:p>
            <a:r>
              <a:rPr lang="en-US" dirty="0"/>
              <a:t>2 speaker intro slide. Session Title here</a:t>
            </a:r>
          </a:p>
        </p:txBody>
      </p:sp>
      <p:sp>
        <p:nvSpPr>
          <p:cNvPr id="8" name="Rectangle 7">
            <a:extLst>
              <a:ext uri="{FF2B5EF4-FFF2-40B4-BE49-F238E27FC236}">
                <a16:creationId xmlns:a16="http://schemas.microsoft.com/office/drawing/2014/main" id="{0AE2DB89-0CC8-9DBE-B266-1CA979D1342F}"/>
              </a:ext>
            </a:extLst>
          </p:cNvPr>
          <p:cNvSpPr/>
          <p:nvPr/>
        </p:nvSpPr>
        <p:spPr>
          <a:xfrm>
            <a:off x="680314" y="4673183"/>
            <a:ext cx="2443649" cy="1072025"/>
          </a:xfrm>
          <a:prstGeom prst="rect">
            <a:avLst/>
          </a:prstGeom>
        </p:spPr>
        <p:txBody>
          <a:bodyPr wrap="square" lIns="0" tIns="0" rIns="0" bIns="0">
            <a:spAutoFit/>
          </a:bodyPr>
          <a:lstStyle/>
          <a:p>
            <a:pPr defTabSz="914400">
              <a:lnSpc>
                <a:spcPct val="110000"/>
              </a:lnSpc>
              <a:spcBef>
                <a:spcPts val="600"/>
              </a:spcBef>
            </a:pPr>
            <a:r>
              <a:rPr lang="en-US" sz="1600" b="1" dirty="0">
                <a:solidFill>
                  <a:schemeClr val="tx2"/>
                </a:solidFill>
                <a:latin typeface="Open Sans ExtraBold" panose="020B0606030504020204" pitchFamily="34" charset="0"/>
                <a:ea typeface="Open Sans ExtraBold" panose="020B0606030504020204" pitchFamily="34" charset="0"/>
                <a:cs typeface="Open Sans ExtraBold" panose="020B0606030504020204" pitchFamily="34" charset="0"/>
              </a:rPr>
              <a:t>Firstname Lastname</a:t>
            </a:r>
          </a:p>
          <a:p>
            <a:pPr defTabSz="914400">
              <a:lnSpc>
                <a:spcPct val="110000"/>
              </a:lnSpc>
              <a:spcBef>
                <a:spcPts val="600"/>
              </a:spcBef>
            </a:pPr>
            <a:r>
              <a:rPr lang="en-US" sz="1200" dirty="0">
                <a:latin typeface="Open Sans Light" panose="020B0606030504020204" pitchFamily="34" charset="0"/>
                <a:ea typeface="Open Sans Light" panose="020B0606030504020204" pitchFamily="34" charset="0"/>
                <a:cs typeface="Open Sans Light" panose="020B0606030504020204" pitchFamily="34" charset="0"/>
              </a:rPr>
              <a:t>Title here</a:t>
            </a:r>
            <a:br>
              <a:rPr lang="en-US" sz="1200" dirty="0">
                <a:latin typeface="Open Sans Light" panose="020B0606030504020204" pitchFamily="34" charset="0"/>
                <a:ea typeface="Open Sans Light" panose="020B0606030504020204" pitchFamily="34" charset="0"/>
                <a:cs typeface="Open Sans Light" panose="020B0606030504020204" pitchFamily="34" charset="0"/>
              </a:rPr>
            </a:br>
            <a:r>
              <a:rPr lang="en-US" sz="1200" dirty="0">
                <a:latin typeface="Open Sans Light" panose="020B0606030504020204" pitchFamily="34" charset="0"/>
                <a:ea typeface="Open Sans Light" panose="020B0606030504020204" pitchFamily="34" charset="0"/>
                <a:cs typeface="Open Sans Light" panose="020B0606030504020204" pitchFamily="34" charset="0"/>
              </a:rPr>
              <a:t>Title Here</a:t>
            </a:r>
          </a:p>
          <a:p>
            <a:pPr defTabSz="914400">
              <a:lnSpc>
                <a:spcPct val="110000"/>
              </a:lnSpc>
              <a:spcBef>
                <a:spcPts val="600"/>
              </a:spcBef>
            </a:pPr>
            <a:r>
              <a:rPr lang="en-US" sz="1300" b="1" dirty="0">
                <a:latin typeface="Open Sans ExtraBold" panose="020B0606030504020204" pitchFamily="34" charset="0"/>
                <a:ea typeface="Open Sans ExtraBold" panose="020B0606030504020204" pitchFamily="34" charset="0"/>
                <a:cs typeface="Open Sans ExtraBold" panose="020B0606030504020204" pitchFamily="34" charset="0"/>
              </a:rPr>
              <a:t>Company Name</a:t>
            </a:r>
          </a:p>
        </p:txBody>
      </p:sp>
      <p:sp>
        <p:nvSpPr>
          <p:cNvPr id="13" name="Rounded Rectangle 12">
            <a:extLst>
              <a:ext uri="{FF2B5EF4-FFF2-40B4-BE49-F238E27FC236}">
                <a16:creationId xmlns:a16="http://schemas.microsoft.com/office/drawing/2014/main" id="{3FD22E4E-EE82-1B95-D15D-AAC7B341A855}"/>
              </a:ext>
            </a:extLst>
          </p:cNvPr>
          <p:cNvSpPr/>
          <p:nvPr/>
        </p:nvSpPr>
        <p:spPr>
          <a:xfrm>
            <a:off x="680314" y="2098624"/>
            <a:ext cx="2257758" cy="2347574"/>
          </a:xfrm>
          <a:prstGeom prst="roundRect">
            <a:avLst>
              <a:gd name="adj" fmla="val 6970"/>
            </a:avLst>
          </a:prstGeom>
          <a:solidFill>
            <a:schemeClr val="bg1">
              <a:lumMod val="85000"/>
            </a:schemeClr>
          </a:solid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66A2D640-48C7-F1C5-7099-6B686570AF8A}"/>
              </a:ext>
            </a:extLst>
          </p:cNvPr>
          <p:cNvSpPr/>
          <p:nvPr/>
        </p:nvSpPr>
        <p:spPr>
          <a:xfrm>
            <a:off x="3918189" y="4673183"/>
            <a:ext cx="2443649" cy="1072025"/>
          </a:xfrm>
          <a:prstGeom prst="rect">
            <a:avLst/>
          </a:prstGeom>
        </p:spPr>
        <p:txBody>
          <a:bodyPr wrap="square" lIns="0" tIns="0" rIns="0" bIns="0">
            <a:spAutoFit/>
          </a:bodyPr>
          <a:lstStyle/>
          <a:p>
            <a:pPr defTabSz="914400">
              <a:lnSpc>
                <a:spcPct val="110000"/>
              </a:lnSpc>
              <a:spcBef>
                <a:spcPts val="600"/>
              </a:spcBef>
            </a:pPr>
            <a:r>
              <a:rPr lang="en-US" sz="1600" b="1" dirty="0">
                <a:solidFill>
                  <a:schemeClr val="tx2"/>
                </a:solidFill>
                <a:latin typeface="Open Sans ExtraBold" panose="020B0606030504020204" pitchFamily="34" charset="0"/>
                <a:ea typeface="Open Sans ExtraBold" panose="020B0606030504020204" pitchFamily="34" charset="0"/>
                <a:cs typeface="Open Sans ExtraBold" panose="020B0606030504020204" pitchFamily="34" charset="0"/>
              </a:rPr>
              <a:t>Firstname Lastname</a:t>
            </a:r>
          </a:p>
          <a:p>
            <a:pPr defTabSz="914400">
              <a:lnSpc>
                <a:spcPct val="110000"/>
              </a:lnSpc>
              <a:spcBef>
                <a:spcPts val="600"/>
              </a:spcBef>
            </a:pPr>
            <a:r>
              <a:rPr lang="en-US" sz="1200" dirty="0">
                <a:latin typeface="Open Sans Light" panose="020B0606030504020204" pitchFamily="34" charset="0"/>
                <a:ea typeface="Open Sans Light" panose="020B0606030504020204" pitchFamily="34" charset="0"/>
                <a:cs typeface="Open Sans Light" panose="020B0606030504020204" pitchFamily="34" charset="0"/>
              </a:rPr>
              <a:t>Title here</a:t>
            </a:r>
            <a:br>
              <a:rPr lang="en-US" sz="1200" dirty="0">
                <a:latin typeface="Open Sans Light" panose="020B0606030504020204" pitchFamily="34" charset="0"/>
                <a:ea typeface="Open Sans Light" panose="020B0606030504020204" pitchFamily="34" charset="0"/>
                <a:cs typeface="Open Sans Light" panose="020B0606030504020204" pitchFamily="34" charset="0"/>
              </a:rPr>
            </a:br>
            <a:r>
              <a:rPr lang="en-US" sz="1200" dirty="0">
                <a:latin typeface="Open Sans Light" panose="020B0606030504020204" pitchFamily="34" charset="0"/>
                <a:ea typeface="Open Sans Light" panose="020B0606030504020204" pitchFamily="34" charset="0"/>
                <a:cs typeface="Open Sans Light" panose="020B0606030504020204" pitchFamily="34" charset="0"/>
              </a:rPr>
              <a:t>Title Here</a:t>
            </a:r>
          </a:p>
          <a:p>
            <a:pPr defTabSz="914400">
              <a:lnSpc>
                <a:spcPct val="110000"/>
              </a:lnSpc>
              <a:spcBef>
                <a:spcPts val="600"/>
              </a:spcBef>
            </a:pPr>
            <a:r>
              <a:rPr lang="en-US" sz="1300" b="1" dirty="0">
                <a:latin typeface="Open Sans ExtraBold" panose="020B0606030504020204" pitchFamily="34" charset="0"/>
                <a:ea typeface="Open Sans ExtraBold" panose="020B0606030504020204" pitchFamily="34" charset="0"/>
                <a:cs typeface="Open Sans ExtraBold" panose="020B0606030504020204" pitchFamily="34" charset="0"/>
              </a:rPr>
              <a:t>Company Name</a:t>
            </a:r>
          </a:p>
        </p:txBody>
      </p:sp>
      <p:sp>
        <p:nvSpPr>
          <p:cNvPr id="6" name="Rounded Rectangle 5">
            <a:extLst>
              <a:ext uri="{FF2B5EF4-FFF2-40B4-BE49-F238E27FC236}">
                <a16:creationId xmlns:a16="http://schemas.microsoft.com/office/drawing/2014/main" id="{E86789FA-9B62-6E8D-4B53-C31F716AD627}"/>
              </a:ext>
            </a:extLst>
          </p:cNvPr>
          <p:cNvSpPr/>
          <p:nvPr/>
        </p:nvSpPr>
        <p:spPr>
          <a:xfrm>
            <a:off x="3918189" y="2098624"/>
            <a:ext cx="2257758" cy="2347574"/>
          </a:xfrm>
          <a:prstGeom prst="roundRect">
            <a:avLst>
              <a:gd name="adj" fmla="val 6970"/>
            </a:avLst>
          </a:prstGeom>
          <a:solidFill>
            <a:schemeClr val="bg1">
              <a:lumMod val="85000"/>
            </a:schemeClr>
          </a:solid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9519655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FE38B5-D81B-1A4B-4BF2-B877C8A49246}"/>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8F4538F2-333A-1963-C638-B74D5CFBA1E4}"/>
              </a:ext>
            </a:extLst>
          </p:cNvPr>
          <p:cNvSpPr>
            <a:spLocks noGrp="1"/>
          </p:cNvSpPr>
          <p:nvPr>
            <p:ph type="title"/>
          </p:nvPr>
        </p:nvSpPr>
        <p:spPr>
          <a:xfrm>
            <a:off x="680314" y="1030927"/>
            <a:ext cx="10746028" cy="481799"/>
          </a:xfrm>
        </p:spPr>
        <p:txBody>
          <a:bodyPr anchor="ctr" anchorCtr="0"/>
          <a:lstStyle/>
          <a:p>
            <a:r>
              <a:rPr lang="en-US" dirty="0"/>
              <a:t>3 speaker intro slide. Session Title here</a:t>
            </a:r>
          </a:p>
        </p:txBody>
      </p:sp>
      <p:sp>
        <p:nvSpPr>
          <p:cNvPr id="8" name="Rectangle 7">
            <a:extLst>
              <a:ext uri="{FF2B5EF4-FFF2-40B4-BE49-F238E27FC236}">
                <a16:creationId xmlns:a16="http://schemas.microsoft.com/office/drawing/2014/main" id="{DAF21EAA-D97C-31F2-408C-D724033573FD}"/>
              </a:ext>
            </a:extLst>
          </p:cNvPr>
          <p:cNvSpPr/>
          <p:nvPr/>
        </p:nvSpPr>
        <p:spPr>
          <a:xfrm>
            <a:off x="680314" y="4673183"/>
            <a:ext cx="2443649" cy="1072025"/>
          </a:xfrm>
          <a:prstGeom prst="rect">
            <a:avLst/>
          </a:prstGeom>
        </p:spPr>
        <p:txBody>
          <a:bodyPr wrap="square" lIns="0" tIns="0" rIns="0" bIns="0">
            <a:spAutoFit/>
          </a:bodyPr>
          <a:lstStyle/>
          <a:p>
            <a:pPr defTabSz="914400">
              <a:lnSpc>
                <a:spcPct val="110000"/>
              </a:lnSpc>
              <a:spcBef>
                <a:spcPts val="600"/>
              </a:spcBef>
            </a:pPr>
            <a:r>
              <a:rPr lang="en-US" sz="1600" b="1" dirty="0">
                <a:solidFill>
                  <a:schemeClr val="tx2"/>
                </a:solidFill>
                <a:latin typeface="Open Sans ExtraBold" panose="020B0606030504020204" pitchFamily="34" charset="0"/>
                <a:ea typeface="Open Sans ExtraBold" panose="020B0606030504020204" pitchFamily="34" charset="0"/>
                <a:cs typeface="Open Sans ExtraBold" panose="020B0606030504020204" pitchFamily="34" charset="0"/>
              </a:rPr>
              <a:t>Firstname Lastname</a:t>
            </a:r>
          </a:p>
          <a:p>
            <a:pPr defTabSz="914400">
              <a:lnSpc>
                <a:spcPct val="110000"/>
              </a:lnSpc>
              <a:spcBef>
                <a:spcPts val="600"/>
              </a:spcBef>
            </a:pPr>
            <a:r>
              <a:rPr lang="en-US" sz="1200" dirty="0">
                <a:latin typeface="Open Sans Light" panose="020B0606030504020204" pitchFamily="34" charset="0"/>
                <a:ea typeface="Open Sans Light" panose="020B0606030504020204" pitchFamily="34" charset="0"/>
                <a:cs typeface="Open Sans Light" panose="020B0606030504020204" pitchFamily="34" charset="0"/>
              </a:rPr>
              <a:t>Title here</a:t>
            </a:r>
            <a:br>
              <a:rPr lang="en-US" sz="1200" dirty="0">
                <a:latin typeface="Open Sans Light" panose="020B0606030504020204" pitchFamily="34" charset="0"/>
                <a:ea typeface="Open Sans Light" panose="020B0606030504020204" pitchFamily="34" charset="0"/>
                <a:cs typeface="Open Sans Light" panose="020B0606030504020204" pitchFamily="34" charset="0"/>
              </a:rPr>
            </a:br>
            <a:r>
              <a:rPr lang="en-US" sz="1200" dirty="0">
                <a:latin typeface="Open Sans Light" panose="020B0606030504020204" pitchFamily="34" charset="0"/>
                <a:ea typeface="Open Sans Light" panose="020B0606030504020204" pitchFamily="34" charset="0"/>
                <a:cs typeface="Open Sans Light" panose="020B0606030504020204" pitchFamily="34" charset="0"/>
              </a:rPr>
              <a:t>Title Here</a:t>
            </a:r>
          </a:p>
          <a:p>
            <a:pPr defTabSz="914400">
              <a:lnSpc>
                <a:spcPct val="110000"/>
              </a:lnSpc>
              <a:spcBef>
                <a:spcPts val="600"/>
              </a:spcBef>
            </a:pPr>
            <a:r>
              <a:rPr lang="en-US" sz="1300" b="1" dirty="0">
                <a:latin typeface="Open Sans ExtraBold" panose="020B0606030504020204" pitchFamily="34" charset="0"/>
                <a:ea typeface="Open Sans ExtraBold" panose="020B0606030504020204" pitchFamily="34" charset="0"/>
                <a:cs typeface="Open Sans ExtraBold" panose="020B0606030504020204" pitchFamily="34" charset="0"/>
              </a:rPr>
              <a:t>Company Name</a:t>
            </a:r>
          </a:p>
        </p:txBody>
      </p:sp>
      <p:sp>
        <p:nvSpPr>
          <p:cNvPr id="13" name="Rounded Rectangle 12">
            <a:extLst>
              <a:ext uri="{FF2B5EF4-FFF2-40B4-BE49-F238E27FC236}">
                <a16:creationId xmlns:a16="http://schemas.microsoft.com/office/drawing/2014/main" id="{1F56B6E2-6EF8-3FB7-1573-EB6FA093D6B8}"/>
              </a:ext>
            </a:extLst>
          </p:cNvPr>
          <p:cNvSpPr/>
          <p:nvPr/>
        </p:nvSpPr>
        <p:spPr>
          <a:xfrm>
            <a:off x="680314" y="2098624"/>
            <a:ext cx="2257758" cy="2347574"/>
          </a:xfrm>
          <a:prstGeom prst="roundRect">
            <a:avLst>
              <a:gd name="adj" fmla="val 6970"/>
            </a:avLst>
          </a:prstGeom>
          <a:solidFill>
            <a:schemeClr val="bg1">
              <a:lumMod val="85000"/>
            </a:schemeClr>
          </a:solid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Rectangle 3">
            <a:extLst>
              <a:ext uri="{FF2B5EF4-FFF2-40B4-BE49-F238E27FC236}">
                <a16:creationId xmlns:a16="http://schemas.microsoft.com/office/drawing/2014/main" id="{93E27239-9F26-71B0-9BD0-3190ECDDFE31}"/>
              </a:ext>
            </a:extLst>
          </p:cNvPr>
          <p:cNvSpPr/>
          <p:nvPr/>
        </p:nvSpPr>
        <p:spPr>
          <a:xfrm>
            <a:off x="3918189" y="4673183"/>
            <a:ext cx="2443649" cy="1072025"/>
          </a:xfrm>
          <a:prstGeom prst="rect">
            <a:avLst/>
          </a:prstGeom>
        </p:spPr>
        <p:txBody>
          <a:bodyPr wrap="square" lIns="0" tIns="0" rIns="0" bIns="0">
            <a:spAutoFit/>
          </a:bodyPr>
          <a:lstStyle/>
          <a:p>
            <a:pPr defTabSz="914400">
              <a:lnSpc>
                <a:spcPct val="110000"/>
              </a:lnSpc>
              <a:spcBef>
                <a:spcPts val="600"/>
              </a:spcBef>
            </a:pPr>
            <a:r>
              <a:rPr lang="en-US" sz="1600" b="1" dirty="0">
                <a:solidFill>
                  <a:schemeClr val="tx2"/>
                </a:solidFill>
                <a:latin typeface="Open Sans ExtraBold" panose="020B0606030504020204" pitchFamily="34" charset="0"/>
                <a:ea typeface="Open Sans ExtraBold" panose="020B0606030504020204" pitchFamily="34" charset="0"/>
                <a:cs typeface="Open Sans ExtraBold" panose="020B0606030504020204" pitchFamily="34" charset="0"/>
              </a:rPr>
              <a:t>Firstname Lastname</a:t>
            </a:r>
          </a:p>
          <a:p>
            <a:pPr defTabSz="914400">
              <a:lnSpc>
                <a:spcPct val="110000"/>
              </a:lnSpc>
              <a:spcBef>
                <a:spcPts val="600"/>
              </a:spcBef>
            </a:pPr>
            <a:r>
              <a:rPr lang="en-US" sz="1200" dirty="0">
                <a:latin typeface="Open Sans Light" panose="020B0606030504020204" pitchFamily="34" charset="0"/>
                <a:ea typeface="Open Sans Light" panose="020B0606030504020204" pitchFamily="34" charset="0"/>
                <a:cs typeface="Open Sans Light" panose="020B0606030504020204" pitchFamily="34" charset="0"/>
              </a:rPr>
              <a:t>Title here</a:t>
            </a:r>
            <a:br>
              <a:rPr lang="en-US" sz="1200" dirty="0">
                <a:latin typeface="Open Sans Light" panose="020B0606030504020204" pitchFamily="34" charset="0"/>
                <a:ea typeface="Open Sans Light" panose="020B0606030504020204" pitchFamily="34" charset="0"/>
                <a:cs typeface="Open Sans Light" panose="020B0606030504020204" pitchFamily="34" charset="0"/>
              </a:rPr>
            </a:br>
            <a:r>
              <a:rPr lang="en-US" sz="1200" dirty="0">
                <a:latin typeface="Open Sans Light" panose="020B0606030504020204" pitchFamily="34" charset="0"/>
                <a:ea typeface="Open Sans Light" panose="020B0606030504020204" pitchFamily="34" charset="0"/>
                <a:cs typeface="Open Sans Light" panose="020B0606030504020204" pitchFamily="34" charset="0"/>
              </a:rPr>
              <a:t>Title Here</a:t>
            </a:r>
          </a:p>
          <a:p>
            <a:pPr defTabSz="914400">
              <a:lnSpc>
                <a:spcPct val="110000"/>
              </a:lnSpc>
              <a:spcBef>
                <a:spcPts val="600"/>
              </a:spcBef>
            </a:pPr>
            <a:r>
              <a:rPr lang="en-US" sz="1300" b="1" dirty="0">
                <a:latin typeface="Open Sans ExtraBold" panose="020B0606030504020204" pitchFamily="34" charset="0"/>
                <a:ea typeface="Open Sans ExtraBold" panose="020B0606030504020204" pitchFamily="34" charset="0"/>
                <a:cs typeface="Open Sans ExtraBold" panose="020B0606030504020204" pitchFamily="34" charset="0"/>
              </a:rPr>
              <a:t>Company Name</a:t>
            </a:r>
          </a:p>
        </p:txBody>
      </p:sp>
      <p:sp>
        <p:nvSpPr>
          <p:cNvPr id="6" name="Rounded Rectangle 5">
            <a:extLst>
              <a:ext uri="{FF2B5EF4-FFF2-40B4-BE49-F238E27FC236}">
                <a16:creationId xmlns:a16="http://schemas.microsoft.com/office/drawing/2014/main" id="{8EA0AD09-59B8-0429-8D28-D447C9D3A54C}"/>
              </a:ext>
            </a:extLst>
          </p:cNvPr>
          <p:cNvSpPr/>
          <p:nvPr/>
        </p:nvSpPr>
        <p:spPr>
          <a:xfrm>
            <a:off x="3918189" y="2098624"/>
            <a:ext cx="2257758" cy="2347574"/>
          </a:xfrm>
          <a:prstGeom prst="roundRect">
            <a:avLst>
              <a:gd name="adj" fmla="val 6970"/>
            </a:avLst>
          </a:prstGeom>
          <a:solidFill>
            <a:schemeClr val="bg1">
              <a:lumMod val="85000"/>
            </a:schemeClr>
          </a:solid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Rectangle 1">
            <a:extLst>
              <a:ext uri="{FF2B5EF4-FFF2-40B4-BE49-F238E27FC236}">
                <a16:creationId xmlns:a16="http://schemas.microsoft.com/office/drawing/2014/main" id="{FFE907CE-6920-85AB-2D1A-F2ECAE2978A3}"/>
              </a:ext>
            </a:extLst>
          </p:cNvPr>
          <p:cNvSpPr/>
          <p:nvPr/>
        </p:nvSpPr>
        <p:spPr>
          <a:xfrm>
            <a:off x="7156064" y="4673183"/>
            <a:ext cx="2443649" cy="1072025"/>
          </a:xfrm>
          <a:prstGeom prst="rect">
            <a:avLst/>
          </a:prstGeom>
        </p:spPr>
        <p:txBody>
          <a:bodyPr wrap="square" lIns="0" tIns="0" rIns="0" bIns="0">
            <a:spAutoFit/>
          </a:bodyPr>
          <a:lstStyle/>
          <a:p>
            <a:pPr defTabSz="914400">
              <a:lnSpc>
                <a:spcPct val="110000"/>
              </a:lnSpc>
              <a:spcBef>
                <a:spcPts val="600"/>
              </a:spcBef>
            </a:pPr>
            <a:r>
              <a:rPr lang="en-US" sz="1600" b="1" dirty="0">
                <a:solidFill>
                  <a:schemeClr val="tx2"/>
                </a:solidFill>
                <a:latin typeface="Open Sans ExtraBold" panose="020B0606030504020204" pitchFamily="34" charset="0"/>
                <a:ea typeface="Open Sans ExtraBold" panose="020B0606030504020204" pitchFamily="34" charset="0"/>
                <a:cs typeface="Open Sans ExtraBold" panose="020B0606030504020204" pitchFamily="34" charset="0"/>
              </a:rPr>
              <a:t>Firstname Lastname</a:t>
            </a:r>
          </a:p>
          <a:p>
            <a:pPr defTabSz="914400">
              <a:lnSpc>
                <a:spcPct val="110000"/>
              </a:lnSpc>
              <a:spcBef>
                <a:spcPts val="600"/>
              </a:spcBef>
            </a:pPr>
            <a:r>
              <a:rPr lang="en-US" sz="1200" dirty="0">
                <a:latin typeface="Open Sans Light" panose="020B0606030504020204" pitchFamily="34" charset="0"/>
                <a:ea typeface="Open Sans Light" panose="020B0606030504020204" pitchFamily="34" charset="0"/>
                <a:cs typeface="Open Sans Light" panose="020B0606030504020204" pitchFamily="34" charset="0"/>
              </a:rPr>
              <a:t>Title here</a:t>
            </a:r>
            <a:br>
              <a:rPr lang="en-US" sz="1200" dirty="0">
                <a:latin typeface="Open Sans Light" panose="020B0606030504020204" pitchFamily="34" charset="0"/>
                <a:ea typeface="Open Sans Light" panose="020B0606030504020204" pitchFamily="34" charset="0"/>
                <a:cs typeface="Open Sans Light" panose="020B0606030504020204" pitchFamily="34" charset="0"/>
              </a:rPr>
            </a:br>
            <a:r>
              <a:rPr lang="en-US" sz="1200" dirty="0">
                <a:latin typeface="Open Sans Light" panose="020B0606030504020204" pitchFamily="34" charset="0"/>
                <a:ea typeface="Open Sans Light" panose="020B0606030504020204" pitchFamily="34" charset="0"/>
                <a:cs typeface="Open Sans Light" panose="020B0606030504020204" pitchFamily="34" charset="0"/>
              </a:rPr>
              <a:t>Title Here</a:t>
            </a:r>
          </a:p>
          <a:p>
            <a:pPr defTabSz="914400">
              <a:lnSpc>
                <a:spcPct val="110000"/>
              </a:lnSpc>
              <a:spcBef>
                <a:spcPts val="600"/>
              </a:spcBef>
            </a:pPr>
            <a:r>
              <a:rPr lang="en-US" sz="1300" b="1" dirty="0">
                <a:latin typeface="Open Sans ExtraBold" panose="020B0606030504020204" pitchFamily="34" charset="0"/>
                <a:ea typeface="Open Sans ExtraBold" panose="020B0606030504020204" pitchFamily="34" charset="0"/>
                <a:cs typeface="Open Sans ExtraBold" panose="020B0606030504020204" pitchFamily="34" charset="0"/>
              </a:rPr>
              <a:t>Company Name</a:t>
            </a:r>
          </a:p>
        </p:txBody>
      </p:sp>
      <p:sp>
        <p:nvSpPr>
          <p:cNvPr id="3" name="Rounded Rectangle 2">
            <a:extLst>
              <a:ext uri="{FF2B5EF4-FFF2-40B4-BE49-F238E27FC236}">
                <a16:creationId xmlns:a16="http://schemas.microsoft.com/office/drawing/2014/main" id="{DC38D574-8A55-4A32-3B75-FDD693968DCE}"/>
              </a:ext>
            </a:extLst>
          </p:cNvPr>
          <p:cNvSpPr/>
          <p:nvPr/>
        </p:nvSpPr>
        <p:spPr>
          <a:xfrm>
            <a:off x="7156064" y="2098624"/>
            <a:ext cx="2257758" cy="2347574"/>
          </a:xfrm>
          <a:prstGeom prst="roundRect">
            <a:avLst>
              <a:gd name="adj" fmla="val 6970"/>
            </a:avLst>
          </a:prstGeom>
          <a:solidFill>
            <a:schemeClr val="bg1">
              <a:lumMod val="85000"/>
            </a:schemeClr>
          </a:solid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011970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D6E54-3844-3741-1161-2D3EA880E31E}"/>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617114B6-289C-B539-6247-199C679ACBE1}"/>
              </a:ext>
            </a:extLst>
          </p:cNvPr>
          <p:cNvSpPr>
            <a:spLocks noGrp="1"/>
          </p:cNvSpPr>
          <p:nvPr>
            <p:ph type="title"/>
          </p:nvPr>
        </p:nvSpPr>
        <p:spPr>
          <a:xfrm>
            <a:off x="680314" y="1030927"/>
            <a:ext cx="10746028" cy="481799"/>
          </a:xfrm>
        </p:spPr>
        <p:txBody>
          <a:bodyPr anchor="ctr" anchorCtr="0"/>
          <a:lstStyle/>
          <a:p>
            <a:r>
              <a:rPr lang="en-US" dirty="0"/>
              <a:t>4 speaker intro slide. Session Title here</a:t>
            </a:r>
          </a:p>
        </p:txBody>
      </p:sp>
      <p:sp>
        <p:nvSpPr>
          <p:cNvPr id="13" name="Rounded Rectangle 12">
            <a:extLst>
              <a:ext uri="{FF2B5EF4-FFF2-40B4-BE49-F238E27FC236}">
                <a16:creationId xmlns:a16="http://schemas.microsoft.com/office/drawing/2014/main" id="{05E1ABEA-926D-3364-D414-54F03A6BAF4D}"/>
              </a:ext>
            </a:extLst>
          </p:cNvPr>
          <p:cNvSpPr/>
          <p:nvPr/>
        </p:nvSpPr>
        <p:spPr>
          <a:xfrm>
            <a:off x="680314" y="2151089"/>
            <a:ext cx="2257758" cy="2347574"/>
          </a:xfrm>
          <a:prstGeom prst="roundRect">
            <a:avLst>
              <a:gd name="adj" fmla="val 6970"/>
            </a:avLst>
          </a:prstGeom>
          <a:solidFill>
            <a:schemeClr val="bg1">
              <a:lumMod val="85000"/>
            </a:schemeClr>
          </a:solid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ounded Rectangle 5">
            <a:extLst>
              <a:ext uri="{FF2B5EF4-FFF2-40B4-BE49-F238E27FC236}">
                <a16:creationId xmlns:a16="http://schemas.microsoft.com/office/drawing/2014/main" id="{1F97AD36-7A65-0EBC-D0FB-2B192D8307B9}"/>
              </a:ext>
            </a:extLst>
          </p:cNvPr>
          <p:cNvSpPr/>
          <p:nvPr/>
        </p:nvSpPr>
        <p:spPr>
          <a:xfrm>
            <a:off x="3528444" y="2151089"/>
            <a:ext cx="2257758" cy="2347574"/>
          </a:xfrm>
          <a:prstGeom prst="roundRect">
            <a:avLst>
              <a:gd name="adj" fmla="val 6970"/>
            </a:avLst>
          </a:prstGeom>
          <a:solidFill>
            <a:schemeClr val="bg1">
              <a:lumMod val="85000"/>
            </a:schemeClr>
          </a:solid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Rounded Rectangle 2">
            <a:extLst>
              <a:ext uri="{FF2B5EF4-FFF2-40B4-BE49-F238E27FC236}">
                <a16:creationId xmlns:a16="http://schemas.microsoft.com/office/drawing/2014/main" id="{4E8D58DF-61F0-F8C9-399F-7C32D1E5486E}"/>
              </a:ext>
            </a:extLst>
          </p:cNvPr>
          <p:cNvSpPr/>
          <p:nvPr/>
        </p:nvSpPr>
        <p:spPr>
          <a:xfrm>
            <a:off x="6376574" y="2151089"/>
            <a:ext cx="2257758" cy="2347574"/>
          </a:xfrm>
          <a:prstGeom prst="roundRect">
            <a:avLst>
              <a:gd name="adj" fmla="val 6970"/>
            </a:avLst>
          </a:prstGeom>
          <a:solidFill>
            <a:schemeClr val="bg1">
              <a:lumMod val="85000"/>
            </a:schemeClr>
          </a:solid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Rounded Rectangle 6">
            <a:extLst>
              <a:ext uri="{FF2B5EF4-FFF2-40B4-BE49-F238E27FC236}">
                <a16:creationId xmlns:a16="http://schemas.microsoft.com/office/drawing/2014/main" id="{C8F05CAE-6D60-4880-DDE0-2FD089597DCE}"/>
              </a:ext>
            </a:extLst>
          </p:cNvPr>
          <p:cNvSpPr/>
          <p:nvPr/>
        </p:nvSpPr>
        <p:spPr>
          <a:xfrm>
            <a:off x="9217210" y="2151089"/>
            <a:ext cx="2257758" cy="2347574"/>
          </a:xfrm>
          <a:prstGeom prst="roundRect">
            <a:avLst>
              <a:gd name="adj" fmla="val 6970"/>
            </a:avLst>
          </a:prstGeom>
          <a:solidFill>
            <a:schemeClr val="bg1">
              <a:lumMod val="85000"/>
            </a:schemeClr>
          </a:solidFill>
          <a:ln w="254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CEB5FE18-0C3F-0876-7DC3-670C80903644}"/>
              </a:ext>
            </a:extLst>
          </p:cNvPr>
          <p:cNvSpPr/>
          <p:nvPr/>
        </p:nvSpPr>
        <p:spPr>
          <a:xfrm>
            <a:off x="680314" y="4740025"/>
            <a:ext cx="2257758" cy="987771"/>
          </a:xfrm>
          <a:prstGeom prst="rect">
            <a:avLst/>
          </a:prstGeom>
        </p:spPr>
        <p:txBody>
          <a:bodyPr wrap="square" lIns="0" tIns="0" rIns="0" bIns="0">
            <a:spAutoFit/>
          </a:bodyPr>
          <a:lstStyle/>
          <a:p>
            <a:pPr defTabSz="914400">
              <a:lnSpc>
                <a:spcPct val="110000"/>
              </a:lnSpc>
              <a:spcBef>
                <a:spcPts val="600"/>
              </a:spcBef>
            </a:pPr>
            <a:r>
              <a:rPr lang="en-US" sz="1600" b="1" dirty="0">
                <a:solidFill>
                  <a:schemeClr val="tx2"/>
                </a:solidFill>
                <a:latin typeface="Open Sans ExtraBold" panose="020B0606030504020204" pitchFamily="34" charset="0"/>
                <a:ea typeface="Open Sans ExtraBold" panose="020B0606030504020204" pitchFamily="34" charset="0"/>
                <a:cs typeface="Open Sans ExtraBold" panose="020B0606030504020204" pitchFamily="34" charset="0"/>
              </a:rPr>
              <a:t>Firstname Lastname</a:t>
            </a:r>
          </a:p>
          <a:p>
            <a:pPr defTabSz="914400">
              <a:lnSpc>
                <a:spcPct val="110000"/>
              </a:lnSpc>
              <a:spcBef>
                <a:spcPts val="400"/>
              </a:spcBef>
            </a:pPr>
            <a:r>
              <a:rPr lang="en-US" sz="1150" dirty="0">
                <a:latin typeface="Open Sans Light" panose="020B0606030504020204" pitchFamily="34" charset="0"/>
                <a:ea typeface="Open Sans Light" panose="020B0606030504020204" pitchFamily="34" charset="0"/>
                <a:cs typeface="Open Sans Light" panose="020B0606030504020204" pitchFamily="34" charset="0"/>
              </a:rPr>
              <a:t>Title here</a:t>
            </a:r>
            <a:br>
              <a:rPr lang="en-US" sz="1150" dirty="0">
                <a:latin typeface="Open Sans Light" panose="020B0606030504020204" pitchFamily="34" charset="0"/>
                <a:ea typeface="Open Sans Light" panose="020B0606030504020204" pitchFamily="34" charset="0"/>
                <a:cs typeface="Open Sans Light" panose="020B0606030504020204" pitchFamily="34" charset="0"/>
              </a:rPr>
            </a:br>
            <a:r>
              <a:rPr lang="en-US" sz="1150" dirty="0">
                <a:latin typeface="Open Sans Light" panose="020B0606030504020204" pitchFamily="34" charset="0"/>
                <a:ea typeface="Open Sans Light" panose="020B0606030504020204" pitchFamily="34" charset="0"/>
                <a:cs typeface="Open Sans Light" panose="020B0606030504020204" pitchFamily="34" charset="0"/>
              </a:rPr>
              <a:t>Title Here</a:t>
            </a:r>
          </a:p>
          <a:p>
            <a:pPr defTabSz="914400">
              <a:lnSpc>
                <a:spcPct val="110000"/>
              </a:lnSpc>
              <a:spcBef>
                <a:spcPts val="400"/>
              </a:spcBef>
            </a:pPr>
            <a:r>
              <a:rPr lang="en-US" sz="1300" b="1" dirty="0">
                <a:latin typeface="Open Sans ExtraBold" panose="020B0606030504020204" pitchFamily="34" charset="0"/>
                <a:ea typeface="Open Sans ExtraBold" panose="020B0606030504020204" pitchFamily="34" charset="0"/>
                <a:cs typeface="Open Sans ExtraBold" panose="020B0606030504020204" pitchFamily="34" charset="0"/>
              </a:rPr>
              <a:t>Company Name</a:t>
            </a:r>
          </a:p>
        </p:txBody>
      </p:sp>
      <p:sp>
        <p:nvSpPr>
          <p:cNvPr id="11" name="Rectangle 10">
            <a:extLst>
              <a:ext uri="{FF2B5EF4-FFF2-40B4-BE49-F238E27FC236}">
                <a16:creationId xmlns:a16="http://schemas.microsoft.com/office/drawing/2014/main" id="{D2FCEB54-97CE-AAF9-4187-523DD1AC229C}"/>
              </a:ext>
            </a:extLst>
          </p:cNvPr>
          <p:cNvSpPr/>
          <p:nvPr/>
        </p:nvSpPr>
        <p:spPr>
          <a:xfrm>
            <a:off x="3528445" y="4740025"/>
            <a:ext cx="2257758" cy="987771"/>
          </a:xfrm>
          <a:prstGeom prst="rect">
            <a:avLst/>
          </a:prstGeom>
        </p:spPr>
        <p:txBody>
          <a:bodyPr wrap="square" lIns="0" tIns="0" rIns="0" bIns="0">
            <a:spAutoFit/>
          </a:bodyPr>
          <a:lstStyle/>
          <a:p>
            <a:pPr defTabSz="914400">
              <a:lnSpc>
                <a:spcPct val="110000"/>
              </a:lnSpc>
              <a:spcBef>
                <a:spcPts val="600"/>
              </a:spcBef>
            </a:pPr>
            <a:r>
              <a:rPr lang="en-US" sz="1600" b="1" dirty="0">
                <a:solidFill>
                  <a:schemeClr val="tx2"/>
                </a:solidFill>
                <a:latin typeface="Open Sans ExtraBold" panose="020B0606030504020204" pitchFamily="34" charset="0"/>
                <a:ea typeface="Open Sans ExtraBold" panose="020B0606030504020204" pitchFamily="34" charset="0"/>
                <a:cs typeface="Open Sans ExtraBold" panose="020B0606030504020204" pitchFamily="34" charset="0"/>
              </a:rPr>
              <a:t>Firstname Lastname</a:t>
            </a:r>
          </a:p>
          <a:p>
            <a:pPr defTabSz="914400">
              <a:lnSpc>
                <a:spcPct val="110000"/>
              </a:lnSpc>
              <a:spcBef>
                <a:spcPts val="400"/>
              </a:spcBef>
            </a:pPr>
            <a:r>
              <a:rPr lang="en-US" sz="1150" dirty="0">
                <a:latin typeface="Open Sans Light" panose="020B0606030504020204" pitchFamily="34" charset="0"/>
                <a:ea typeface="Open Sans Light" panose="020B0606030504020204" pitchFamily="34" charset="0"/>
                <a:cs typeface="Open Sans Light" panose="020B0606030504020204" pitchFamily="34" charset="0"/>
              </a:rPr>
              <a:t>Title here</a:t>
            </a:r>
            <a:br>
              <a:rPr lang="en-US" sz="1150" dirty="0">
                <a:latin typeface="Open Sans Light" panose="020B0606030504020204" pitchFamily="34" charset="0"/>
                <a:ea typeface="Open Sans Light" panose="020B0606030504020204" pitchFamily="34" charset="0"/>
                <a:cs typeface="Open Sans Light" panose="020B0606030504020204" pitchFamily="34" charset="0"/>
              </a:rPr>
            </a:br>
            <a:r>
              <a:rPr lang="en-US" sz="1150" dirty="0">
                <a:latin typeface="Open Sans Light" panose="020B0606030504020204" pitchFamily="34" charset="0"/>
                <a:ea typeface="Open Sans Light" panose="020B0606030504020204" pitchFamily="34" charset="0"/>
                <a:cs typeface="Open Sans Light" panose="020B0606030504020204" pitchFamily="34" charset="0"/>
              </a:rPr>
              <a:t>Title Here</a:t>
            </a:r>
          </a:p>
          <a:p>
            <a:pPr defTabSz="914400">
              <a:lnSpc>
                <a:spcPct val="110000"/>
              </a:lnSpc>
              <a:spcBef>
                <a:spcPts val="400"/>
              </a:spcBef>
            </a:pPr>
            <a:r>
              <a:rPr lang="en-US" sz="1300" b="1" dirty="0">
                <a:latin typeface="Open Sans ExtraBold" panose="020B0606030504020204" pitchFamily="34" charset="0"/>
                <a:ea typeface="Open Sans ExtraBold" panose="020B0606030504020204" pitchFamily="34" charset="0"/>
                <a:cs typeface="Open Sans ExtraBold" panose="020B0606030504020204" pitchFamily="34" charset="0"/>
              </a:rPr>
              <a:t>Company Name</a:t>
            </a:r>
          </a:p>
        </p:txBody>
      </p:sp>
      <p:sp>
        <p:nvSpPr>
          <p:cNvPr id="12" name="Rectangle 11">
            <a:extLst>
              <a:ext uri="{FF2B5EF4-FFF2-40B4-BE49-F238E27FC236}">
                <a16:creationId xmlns:a16="http://schemas.microsoft.com/office/drawing/2014/main" id="{4F6483C7-E8A6-6641-8098-1A7DB647D4EE}"/>
              </a:ext>
            </a:extLst>
          </p:cNvPr>
          <p:cNvSpPr/>
          <p:nvPr/>
        </p:nvSpPr>
        <p:spPr>
          <a:xfrm>
            <a:off x="6376576" y="4740025"/>
            <a:ext cx="2257758" cy="987771"/>
          </a:xfrm>
          <a:prstGeom prst="rect">
            <a:avLst/>
          </a:prstGeom>
        </p:spPr>
        <p:txBody>
          <a:bodyPr wrap="square" lIns="0" tIns="0" rIns="0" bIns="0">
            <a:spAutoFit/>
          </a:bodyPr>
          <a:lstStyle/>
          <a:p>
            <a:pPr defTabSz="914400">
              <a:lnSpc>
                <a:spcPct val="110000"/>
              </a:lnSpc>
              <a:spcBef>
                <a:spcPts val="600"/>
              </a:spcBef>
            </a:pPr>
            <a:r>
              <a:rPr lang="en-US" sz="1600" b="1" dirty="0">
                <a:solidFill>
                  <a:schemeClr val="tx2"/>
                </a:solidFill>
                <a:latin typeface="Open Sans ExtraBold" panose="020B0606030504020204" pitchFamily="34" charset="0"/>
                <a:ea typeface="Open Sans ExtraBold" panose="020B0606030504020204" pitchFamily="34" charset="0"/>
                <a:cs typeface="Open Sans ExtraBold" panose="020B0606030504020204" pitchFamily="34" charset="0"/>
              </a:rPr>
              <a:t>Firstname Lastname</a:t>
            </a:r>
          </a:p>
          <a:p>
            <a:pPr defTabSz="914400">
              <a:lnSpc>
                <a:spcPct val="110000"/>
              </a:lnSpc>
              <a:spcBef>
                <a:spcPts val="400"/>
              </a:spcBef>
            </a:pPr>
            <a:r>
              <a:rPr lang="en-US" sz="1150" dirty="0">
                <a:latin typeface="Open Sans Light" panose="020B0606030504020204" pitchFamily="34" charset="0"/>
                <a:ea typeface="Open Sans Light" panose="020B0606030504020204" pitchFamily="34" charset="0"/>
                <a:cs typeface="Open Sans Light" panose="020B0606030504020204" pitchFamily="34" charset="0"/>
              </a:rPr>
              <a:t>Title here</a:t>
            </a:r>
            <a:br>
              <a:rPr lang="en-US" sz="1150" dirty="0">
                <a:latin typeface="Open Sans Light" panose="020B0606030504020204" pitchFamily="34" charset="0"/>
                <a:ea typeface="Open Sans Light" panose="020B0606030504020204" pitchFamily="34" charset="0"/>
                <a:cs typeface="Open Sans Light" panose="020B0606030504020204" pitchFamily="34" charset="0"/>
              </a:rPr>
            </a:br>
            <a:r>
              <a:rPr lang="en-US" sz="1150" dirty="0">
                <a:latin typeface="Open Sans Light" panose="020B0606030504020204" pitchFamily="34" charset="0"/>
                <a:ea typeface="Open Sans Light" panose="020B0606030504020204" pitchFamily="34" charset="0"/>
                <a:cs typeface="Open Sans Light" panose="020B0606030504020204" pitchFamily="34" charset="0"/>
              </a:rPr>
              <a:t>Title Here</a:t>
            </a:r>
          </a:p>
          <a:p>
            <a:pPr defTabSz="914400">
              <a:lnSpc>
                <a:spcPct val="110000"/>
              </a:lnSpc>
              <a:spcBef>
                <a:spcPts val="400"/>
              </a:spcBef>
            </a:pPr>
            <a:r>
              <a:rPr lang="en-US" sz="1300" b="1" dirty="0">
                <a:latin typeface="Open Sans ExtraBold" panose="020B0606030504020204" pitchFamily="34" charset="0"/>
                <a:ea typeface="Open Sans ExtraBold" panose="020B0606030504020204" pitchFamily="34" charset="0"/>
                <a:cs typeface="Open Sans ExtraBold" panose="020B0606030504020204" pitchFamily="34" charset="0"/>
              </a:rPr>
              <a:t>Company Name</a:t>
            </a:r>
          </a:p>
        </p:txBody>
      </p:sp>
      <p:sp>
        <p:nvSpPr>
          <p:cNvPr id="14" name="Rectangle 13">
            <a:extLst>
              <a:ext uri="{FF2B5EF4-FFF2-40B4-BE49-F238E27FC236}">
                <a16:creationId xmlns:a16="http://schemas.microsoft.com/office/drawing/2014/main" id="{2AFC7A6B-FF34-322F-EDD2-83AC5C32BBE1}"/>
              </a:ext>
            </a:extLst>
          </p:cNvPr>
          <p:cNvSpPr/>
          <p:nvPr/>
        </p:nvSpPr>
        <p:spPr>
          <a:xfrm>
            <a:off x="9217212" y="4740025"/>
            <a:ext cx="2257758" cy="987771"/>
          </a:xfrm>
          <a:prstGeom prst="rect">
            <a:avLst/>
          </a:prstGeom>
        </p:spPr>
        <p:txBody>
          <a:bodyPr wrap="square" lIns="0" tIns="0" rIns="0" bIns="0">
            <a:spAutoFit/>
          </a:bodyPr>
          <a:lstStyle/>
          <a:p>
            <a:pPr defTabSz="914400">
              <a:lnSpc>
                <a:spcPct val="110000"/>
              </a:lnSpc>
              <a:spcBef>
                <a:spcPts val="600"/>
              </a:spcBef>
            </a:pPr>
            <a:r>
              <a:rPr lang="en-US" sz="1600" b="1" dirty="0">
                <a:solidFill>
                  <a:schemeClr val="tx2"/>
                </a:solidFill>
                <a:latin typeface="Open Sans ExtraBold" panose="020B0606030504020204" pitchFamily="34" charset="0"/>
                <a:ea typeface="Open Sans ExtraBold" panose="020B0606030504020204" pitchFamily="34" charset="0"/>
                <a:cs typeface="Open Sans ExtraBold" panose="020B0606030504020204" pitchFamily="34" charset="0"/>
              </a:rPr>
              <a:t>Firstname Lastname</a:t>
            </a:r>
          </a:p>
          <a:p>
            <a:pPr defTabSz="914400">
              <a:lnSpc>
                <a:spcPct val="110000"/>
              </a:lnSpc>
              <a:spcBef>
                <a:spcPts val="400"/>
              </a:spcBef>
            </a:pPr>
            <a:r>
              <a:rPr lang="en-US" sz="1150" dirty="0">
                <a:latin typeface="Open Sans Light" panose="020B0606030504020204" pitchFamily="34" charset="0"/>
                <a:ea typeface="Open Sans Light" panose="020B0606030504020204" pitchFamily="34" charset="0"/>
                <a:cs typeface="Open Sans Light" panose="020B0606030504020204" pitchFamily="34" charset="0"/>
              </a:rPr>
              <a:t>Title here</a:t>
            </a:r>
            <a:br>
              <a:rPr lang="en-US" sz="1150" dirty="0">
                <a:latin typeface="Open Sans Light" panose="020B0606030504020204" pitchFamily="34" charset="0"/>
                <a:ea typeface="Open Sans Light" panose="020B0606030504020204" pitchFamily="34" charset="0"/>
                <a:cs typeface="Open Sans Light" panose="020B0606030504020204" pitchFamily="34" charset="0"/>
              </a:rPr>
            </a:br>
            <a:r>
              <a:rPr lang="en-US" sz="1150" dirty="0">
                <a:latin typeface="Open Sans Light" panose="020B0606030504020204" pitchFamily="34" charset="0"/>
                <a:ea typeface="Open Sans Light" panose="020B0606030504020204" pitchFamily="34" charset="0"/>
                <a:cs typeface="Open Sans Light" panose="020B0606030504020204" pitchFamily="34" charset="0"/>
              </a:rPr>
              <a:t>Title Here</a:t>
            </a:r>
          </a:p>
          <a:p>
            <a:pPr defTabSz="914400">
              <a:lnSpc>
                <a:spcPct val="110000"/>
              </a:lnSpc>
              <a:spcBef>
                <a:spcPts val="400"/>
              </a:spcBef>
            </a:pPr>
            <a:r>
              <a:rPr lang="en-US" sz="1300" b="1" dirty="0">
                <a:latin typeface="Open Sans ExtraBold" panose="020B0606030504020204" pitchFamily="34" charset="0"/>
                <a:ea typeface="Open Sans ExtraBold" panose="020B0606030504020204" pitchFamily="34" charset="0"/>
                <a:cs typeface="Open Sans ExtraBold" panose="020B0606030504020204" pitchFamily="34" charset="0"/>
              </a:rPr>
              <a:t>Company Name</a:t>
            </a:r>
          </a:p>
        </p:txBody>
      </p:sp>
    </p:spTree>
    <p:extLst>
      <p:ext uri="{BB962C8B-B14F-4D97-AF65-F5344CB8AC3E}">
        <p14:creationId xmlns:p14="http://schemas.microsoft.com/office/powerpoint/2010/main" val="3988390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CF3B9821-4909-F8B4-04FE-0182FC43FB12}"/>
              </a:ext>
            </a:extLst>
          </p:cNvPr>
          <p:cNvSpPr>
            <a:spLocks noGrp="1"/>
          </p:cNvSpPr>
          <p:nvPr>
            <p:ph type="title"/>
          </p:nvPr>
        </p:nvSpPr>
        <p:spPr/>
        <p:txBody>
          <a:bodyPr/>
          <a:lstStyle/>
          <a:p>
            <a:r>
              <a:rPr lang="en-US" dirty="0"/>
              <a:t>Session objectives</a:t>
            </a:r>
          </a:p>
        </p:txBody>
      </p:sp>
      <p:sp>
        <p:nvSpPr>
          <p:cNvPr id="11" name="Content Placeholder 10">
            <a:extLst>
              <a:ext uri="{FF2B5EF4-FFF2-40B4-BE49-F238E27FC236}">
                <a16:creationId xmlns:a16="http://schemas.microsoft.com/office/drawing/2014/main" id="{7699EA39-3145-9574-FEF7-FDDC7405F2B3}"/>
              </a:ext>
            </a:extLst>
          </p:cNvPr>
          <p:cNvSpPr>
            <a:spLocks noGrp="1"/>
          </p:cNvSpPr>
          <p:nvPr>
            <p:ph idx="1"/>
          </p:nvPr>
        </p:nvSpPr>
        <p:spPr>
          <a:xfrm>
            <a:off x="680314" y="1575493"/>
            <a:ext cx="5766206" cy="4276667"/>
          </a:xfrm>
        </p:spPr>
        <p:txBody>
          <a:bodyPr>
            <a:normAutofit/>
          </a:bodyPr>
          <a:lstStyle/>
          <a:p>
            <a:pPr marL="0" indent="0">
              <a:buNone/>
            </a:pPr>
            <a:r>
              <a:rPr lang="en-US" sz="2000" b="1" dirty="0">
                <a:solidFill>
                  <a:schemeClr val="accent1"/>
                </a:solidFill>
              </a:rPr>
              <a:t>List 3-4 learning objectives using action verbs (e.g., Evaluate, Apply, Compare, Operate). Focus on what attendees will be able to do after the session.</a:t>
            </a:r>
          </a:p>
          <a:p>
            <a:r>
              <a:rPr lang="en-US" sz="1400" dirty="0"/>
              <a:t>Evaluate …</a:t>
            </a:r>
          </a:p>
          <a:p>
            <a:pPr>
              <a:spcBef>
                <a:spcPts val="400"/>
              </a:spcBef>
            </a:pPr>
            <a:r>
              <a:rPr lang="en-US" sz="1400" dirty="0"/>
              <a:t>Apply …</a:t>
            </a:r>
          </a:p>
          <a:p>
            <a:pPr>
              <a:spcBef>
                <a:spcPts val="400"/>
              </a:spcBef>
            </a:pPr>
            <a:r>
              <a:rPr lang="en-US" sz="1400" dirty="0"/>
              <a:t>Compare …</a:t>
            </a:r>
          </a:p>
          <a:p>
            <a:pPr>
              <a:spcBef>
                <a:spcPts val="400"/>
              </a:spcBef>
            </a:pPr>
            <a:r>
              <a:rPr lang="en-US" sz="1400" dirty="0"/>
              <a:t>Operate … </a:t>
            </a:r>
          </a:p>
          <a:p>
            <a:pPr>
              <a:spcBef>
                <a:spcPts val="400"/>
              </a:spcBef>
            </a:pPr>
            <a:r>
              <a:rPr lang="en-US" sz="1400" dirty="0"/>
              <a:t>etc., </a:t>
            </a:r>
          </a:p>
        </p:txBody>
      </p:sp>
      <p:pic>
        <p:nvPicPr>
          <p:cNvPr id="5" name="Picture 4">
            <a:extLst>
              <a:ext uri="{FF2B5EF4-FFF2-40B4-BE49-F238E27FC236}">
                <a16:creationId xmlns:a16="http://schemas.microsoft.com/office/drawing/2014/main" id="{29158E43-5FB6-8B43-C233-D5220498791F}"/>
              </a:ext>
            </a:extLst>
          </p:cNvPr>
          <p:cNvPicPr>
            <a:picLocks noChangeAspect="1"/>
          </p:cNvPicPr>
          <p:nvPr/>
        </p:nvPicPr>
        <p:blipFill>
          <a:blip r:embed="rId3"/>
          <a:stretch>
            <a:fillRect/>
          </a:stretch>
        </p:blipFill>
        <p:spPr>
          <a:xfrm>
            <a:off x="6793369" y="1575601"/>
            <a:ext cx="4718317" cy="3147080"/>
          </a:xfrm>
          <a:prstGeom prst="rect">
            <a:avLst/>
          </a:prstGeom>
        </p:spPr>
      </p:pic>
    </p:spTree>
    <p:extLst>
      <p:ext uri="{BB962C8B-B14F-4D97-AF65-F5344CB8AC3E}">
        <p14:creationId xmlns:p14="http://schemas.microsoft.com/office/powerpoint/2010/main" val="7180217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07F795-B9FD-9A91-C07A-0E202A03E8D8}"/>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297C3E6D-55C3-7EEF-A375-97CDF6E88AD8}"/>
              </a:ext>
            </a:extLst>
          </p:cNvPr>
          <p:cNvSpPr>
            <a:spLocks noGrp="1"/>
          </p:cNvSpPr>
          <p:nvPr>
            <p:ph type="title"/>
          </p:nvPr>
        </p:nvSpPr>
        <p:spPr/>
        <p:txBody>
          <a:bodyPr/>
          <a:lstStyle/>
          <a:p>
            <a:r>
              <a:rPr lang="en-US" dirty="0"/>
              <a:t>The problem you face</a:t>
            </a:r>
          </a:p>
        </p:txBody>
      </p:sp>
      <p:sp>
        <p:nvSpPr>
          <p:cNvPr id="11" name="Content Placeholder 10">
            <a:extLst>
              <a:ext uri="{FF2B5EF4-FFF2-40B4-BE49-F238E27FC236}">
                <a16:creationId xmlns:a16="http://schemas.microsoft.com/office/drawing/2014/main" id="{567CFF21-4052-BAE9-6616-4BCA7FA28375}"/>
              </a:ext>
            </a:extLst>
          </p:cNvPr>
          <p:cNvSpPr>
            <a:spLocks noGrp="1"/>
          </p:cNvSpPr>
          <p:nvPr>
            <p:ph idx="1"/>
          </p:nvPr>
        </p:nvSpPr>
        <p:spPr>
          <a:xfrm>
            <a:off x="680314" y="1575493"/>
            <a:ext cx="6679856" cy="4273453"/>
          </a:xfrm>
        </p:spPr>
        <p:txBody>
          <a:bodyPr>
            <a:normAutofit/>
          </a:bodyPr>
          <a:lstStyle/>
          <a:p>
            <a:pPr marL="0" indent="0">
              <a:buNone/>
            </a:pPr>
            <a:r>
              <a:rPr lang="en-US" sz="2000" b="1" dirty="0">
                <a:solidFill>
                  <a:schemeClr val="accent1"/>
                </a:solidFill>
              </a:rPr>
              <a:t>Include 1-2 sentences that frame the problem and demonstrate you understand the audience's challenges. Add supporting bullet points below if relevant.</a:t>
            </a:r>
          </a:p>
          <a:p>
            <a:r>
              <a:rPr lang="en-US" sz="1400" dirty="0"/>
              <a:t>Evaluate …</a:t>
            </a:r>
          </a:p>
          <a:p>
            <a:pPr>
              <a:spcBef>
                <a:spcPts val="400"/>
              </a:spcBef>
            </a:pPr>
            <a:r>
              <a:rPr lang="en-US" sz="1400" dirty="0"/>
              <a:t>Apply …</a:t>
            </a:r>
          </a:p>
          <a:p>
            <a:pPr>
              <a:spcBef>
                <a:spcPts val="400"/>
              </a:spcBef>
            </a:pPr>
            <a:r>
              <a:rPr lang="en-US" sz="1400" dirty="0"/>
              <a:t>Compare …</a:t>
            </a:r>
          </a:p>
          <a:p>
            <a:pPr>
              <a:spcBef>
                <a:spcPts val="400"/>
              </a:spcBef>
            </a:pPr>
            <a:r>
              <a:rPr lang="en-US" sz="1400" dirty="0"/>
              <a:t>Operate … </a:t>
            </a:r>
          </a:p>
          <a:p>
            <a:pPr>
              <a:spcBef>
                <a:spcPts val="400"/>
              </a:spcBef>
            </a:pPr>
            <a:r>
              <a:rPr lang="en-US" sz="1400" dirty="0"/>
              <a:t>etc., </a:t>
            </a:r>
          </a:p>
        </p:txBody>
      </p:sp>
      <p:pic>
        <p:nvPicPr>
          <p:cNvPr id="14" name="Picture 13" descr="A person with his arm around another person&#10;&#10;AI-generated content may be incorrect.">
            <a:extLst>
              <a:ext uri="{FF2B5EF4-FFF2-40B4-BE49-F238E27FC236}">
                <a16:creationId xmlns:a16="http://schemas.microsoft.com/office/drawing/2014/main" id="{E9E5A23E-1BA2-41E6-2878-BA58D6F9B7B9}"/>
              </a:ext>
            </a:extLst>
          </p:cNvPr>
          <p:cNvPicPr>
            <a:picLocks noChangeAspect="1"/>
          </p:cNvPicPr>
          <p:nvPr/>
        </p:nvPicPr>
        <p:blipFill>
          <a:blip r:embed="rId3" cstate="screen">
            <a:alphaModFix/>
            <a:extLst>
              <a:ext uri="{28A0092B-C50C-407E-A947-70E740481C1C}">
                <a14:useLocalDpi xmlns:a14="http://schemas.microsoft.com/office/drawing/2010/main"/>
              </a:ext>
            </a:extLst>
          </a:blip>
          <a:srcRect l="31422" t="179" r="17757" b="501"/>
          <a:stretch>
            <a:fillRect/>
          </a:stretch>
        </p:blipFill>
        <p:spPr>
          <a:xfrm>
            <a:off x="8111821" y="1108016"/>
            <a:ext cx="3399865" cy="4427824"/>
          </a:xfrm>
          <a:prstGeom prst="rect">
            <a:avLst/>
          </a:prstGeom>
          <a:noFill/>
          <a:ln w="38100">
            <a:noFill/>
          </a:ln>
        </p:spPr>
      </p:pic>
    </p:spTree>
    <p:extLst>
      <p:ext uri="{BB962C8B-B14F-4D97-AF65-F5344CB8AC3E}">
        <p14:creationId xmlns:p14="http://schemas.microsoft.com/office/powerpoint/2010/main" val="3910526229"/>
      </p:ext>
    </p:extLst>
  </p:cSld>
  <p:clrMapOvr>
    <a:masterClrMapping/>
  </p:clrMapOvr>
</p:sld>
</file>

<file path=ppt/theme/theme1.xml><?xml version="1.0" encoding="utf-8"?>
<a:theme xmlns:a="http://schemas.openxmlformats.org/drawingml/2006/main" name="Master Slide">
  <a:themeElements>
    <a:clrScheme name="EC 2026">
      <a:dk1>
        <a:srgbClr val="002144"/>
      </a:dk1>
      <a:lt1>
        <a:srgbClr val="FFFFFF"/>
      </a:lt1>
      <a:dk2>
        <a:srgbClr val="003BB2"/>
      </a:dk2>
      <a:lt2>
        <a:srgbClr val="E9E9EC"/>
      </a:lt2>
      <a:accent1>
        <a:srgbClr val="28B3FF"/>
      </a:accent1>
      <a:accent2>
        <a:srgbClr val="AAE5FF"/>
      </a:accent2>
      <a:accent3>
        <a:srgbClr val="33D6C8"/>
      </a:accent3>
      <a:accent4>
        <a:srgbClr val="9423FB"/>
      </a:accent4>
      <a:accent5>
        <a:srgbClr val="FF537B"/>
      </a:accent5>
      <a:accent6>
        <a:srgbClr val="EDAE00"/>
      </a:accent6>
      <a:hlink>
        <a:srgbClr val="003BB2"/>
      </a:hlink>
      <a:folHlink>
        <a:srgbClr val="003BB2"/>
      </a:folHlink>
    </a:clrScheme>
    <a:fontScheme name="DCW fonts">
      <a:majorFont>
        <a:latin typeface="Arial"/>
        <a:ea typeface=""/>
        <a:cs typeface=""/>
      </a:majorFont>
      <a:minorFont>
        <a:latin typeface="Arial"/>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SharedWithUsers xmlns="86f7edec-793f-422f-bf86-565db80f0f0d">
      <UserInfo>
        <DisplayName>Gillespie, Susan</DisplayName>
        <AccountId>184</AccountId>
        <AccountType/>
      </UserInfo>
      <UserInfo>
        <DisplayName>Chang, Kimberly</DisplayName>
        <AccountId>95</AccountId>
        <AccountType/>
      </UserInfo>
      <UserInfo>
        <DisplayName>Gibb, Tara</DisplayName>
        <AccountId>206</AccountId>
        <AccountType/>
      </UserInfo>
      <UserInfo>
        <DisplayName>zzz_Bustamante, Natalie</DisplayName>
        <AccountId>121</AccountId>
        <AccountType/>
      </UserInfo>
      <UserInfo>
        <DisplayName>Leahy, Michael</DisplayName>
        <AccountId>85</AccountId>
        <AccountType/>
      </UserInfo>
      <UserInfo>
        <DisplayName>Quinlan, Sarah</DisplayName>
        <AccountId>376</AccountId>
        <AccountType/>
      </UserInfo>
      <UserInfo>
        <DisplayName>Mizuhara, Alma</DisplayName>
        <AccountId>89</AccountId>
        <AccountType/>
      </UserInfo>
      <UserInfo>
        <DisplayName>zzz_Wang, Austin</DisplayName>
        <AccountId>130</AccountId>
        <AccountType/>
      </UserInfo>
      <UserInfo>
        <DisplayName>Ibarra, Alyssa</DisplayName>
        <AccountId>242</AccountId>
        <AccountType/>
      </UserInfo>
      <UserInfo>
        <DisplayName>Buza, Brittany</DisplayName>
        <AccountId>377</AccountId>
        <AccountType/>
      </UserInfo>
      <UserInfo>
        <DisplayName>Ratliffe, Karina</DisplayName>
        <AccountId>378</AccountId>
        <AccountType/>
      </UserInfo>
      <UserInfo>
        <DisplayName>zzz_Scharf, Monique</DisplayName>
        <AccountId>7</AccountId>
        <AccountType/>
      </UserInfo>
      <UserInfo>
        <DisplayName>Ng, Winnie</DisplayName>
        <AccountId>17</AccountId>
        <AccountType/>
      </UserInfo>
      <UserInfo>
        <DisplayName>Graham, Matt</DisplayName>
        <AccountId>16</AccountId>
        <AccountType/>
      </UserInfo>
      <UserInfo>
        <DisplayName>Benitez, Raquel</DisplayName>
        <AccountId>283</AccountId>
        <AccountType/>
      </UserInfo>
      <UserInfo>
        <DisplayName>Kupiec, Sandra</DisplayName>
        <AccountId>154</AccountId>
        <AccountType/>
      </UserInfo>
      <UserInfo>
        <DisplayName>Wilde, Kari</DisplayName>
        <AccountId>466</AccountId>
        <AccountType/>
      </UserInfo>
      <UserInfo>
        <DisplayName>Truscio, Jessie</DisplayName>
        <AccountId>401</AccountId>
        <AccountType/>
      </UserInfo>
      <UserInfo>
        <DisplayName>Ruiz de Vinaspre, Vanessa</DisplayName>
        <AccountId>78</AccountId>
        <AccountType/>
      </UserInfo>
      <UserInfo>
        <DisplayName>zzz_Cruz, Liz</DisplayName>
        <AccountId>225</AccountId>
        <AccountType/>
      </UserInfo>
      <UserInfo>
        <DisplayName>Bush, Courtney</DisplayName>
        <AccountId>561</AccountId>
        <AccountType/>
      </UserInfo>
      <UserInfo>
        <DisplayName>Nunes, Nelia</DisplayName>
        <AccountId>410</AccountId>
        <AccountType/>
      </UserInfo>
      <UserInfo>
        <DisplayName>Clark, Allison</DisplayName>
        <AccountId>249</AccountId>
        <AccountType/>
      </UserInfo>
      <UserInfo>
        <DisplayName>Osing, Jonathan</DisplayName>
        <AccountId>138</AccountId>
        <AccountType/>
      </UserInfo>
      <UserInfo>
        <DisplayName>zzz_Scott, Todd</DisplayName>
        <AccountId>562</AccountId>
        <AccountType/>
      </UserInfo>
      <UserInfo>
        <DisplayName>Wise, Will</DisplayName>
        <AccountId>568</AccountId>
        <AccountType/>
      </UserInfo>
      <UserInfo>
        <DisplayName>Chu, Silas</DisplayName>
        <AccountId>88</AccountId>
        <AccountType/>
      </UserInfo>
      <UserInfo>
        <DisplayName>Grasso, Brian</DisplayName>
        <AccountId>271</AccountId>
        <AccountType/>
      </UserInfo>
      <UserInfo>
        <DisplayName>Steele, Jen</DisplayName>
        <AccountId>709</AccountId>
        <AccountType/>
      </UserInfo>
      <UserInfo>
        <DisplayName>Starck, Stacey</DisplayName>
        <AccountId>551</AccountId>
        <AccountType/>
      </UserInfo>
      <UserInfo>
        <DisplayName>Vaughan, Malindi</DisplayName>
        <AccountId>770</AccountId>
        <AccountType/>
      </UserInfo>
      <UserInfo>
        <DisplayName>Li, Brandon</DisplayName>
        <AccountId>771</AccountId>
        <AccountType/>
      </UserInfo>
      <UserInfo>
        <DisplayName>Holback, Zachary</DisplayName>
        <AccountId>736</AccountId>
        <AccountType/>
      </UserInfo>
    </SharedWithUsers>
    <TaxCatchAll xmlns="86f7edec-793f-422f-bf86-565db80f0f0d" xsi:nil="true"/>
    <lcf76f155ced4ddcb4097134ff3c332f xmlns="8636c50b-363d-4a7d-adb0-cfd422105622">
      <Terms xmlns="http://schemas.microsoft.com/office/infopath/2007/PartnerControls"/>
    </lcf76f155ced4ddcb4097134ff3c332f>
    <Box xmlns="8636c50b-363d-4a7d-adb0-cfd422105622">
      <Url xsi:nil="true"/>
      <Description xsi:nil="true"/>
    </Box>
    <IconOverlay xmlns="http://schemas.microsoft.com/sharepoint/v4" xsi:nil="true"/>
    <ArchiverLinkFileType xmlns="8636c50b-363d-4a7d-adb0-cfd422105622"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689D60CD2ED204EAFDAF0E3751CDEB7" ma:contentTypeVersion="24" ma:contentTypeDescription="Create a new document." ma:contentTypeScope="" ma:versionID="a092c4adf47badc68cbb3afede4bbcd6">
  <xsd:schema xmlns:xsd="http://www.w3.org/2001/XMLSchema" xmlns:xs="http://www.w3.org/2001/XMLSchema" xmlns:p="http://schemas.microsoft.com/office/2006/metadata/properties" xmlns:ns1="http://schemas.microsoft.com/sharepoint/v3" xmlns:ns2="8636c50b-363d-4a7d-adb0-cfd422105622" xmlns:ns3="86f7edec-793f-422f-bf86-565db80f0f0d" xmlns:ns4="http://schemas.microsoft.com/sharepoint/v4" targetNamespace="http://schemas.microsoft.com/office/2006/metadata/properties" ma:root="true" ma:fieldsID="d513387b7689dae8ed663db468f21920" ns1:_="" ns2:_="" ns3:_="" ns4:_="">
    <xsd:import namespace="http://schemas.microsoft.com/sharepoint/v3"/>
    <xsd:import namespace="8636c50b-363d-4a7d-adb0-cfd422105622"/>
    <xsd:import namespace="86f7edec-793f-422f-bf86-565db80f0f0d"/>
    <xsd:import namespace="http://schemas.microsoft.com/sharepoint/v4"/>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MediaServiceSearchProperties" minOccurs="0"/>
                <xsd:element ref="ns2:MediaServiceObjectDetectorVersions" minOccurs="0"/>
                <xsd:element ref="ns2:Box" minOccurs="0"/>
                <xsd:element ref="ns2:MediaServiceBillingMetadata" minOccurs="0"/>
                <xsd:element ref="ns2:ArchiverLinkFileType" minOccurs="0"/>
                <xsd:element ref="ns4:IconOverlay" minOccurs="0"/>
                <xsd:element ref="ns1:_vti_ItemDeclaredRecord" minOccurs="0"/>
                <xsd:element ref="ns1:_vti_ItemHoldRecordStatu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vti_ItemDeclaredRecord" ma:index="30" nillable="true" ma:displayName="Declared Record" ma:hidden="true" ma:internalName="_vti_ItemDeclaredRecord" ma:readOnly="true">
      <xsd:simpleType>
        <xsd:restriction base="dms:DateTime"/>
      </xsd:simpleType>
    </xsd:element>
    <xsd:element name="_vti_ItemHoldRecordStatus" ma:index="31" nillable="true" ma:displayName="Hold and Record Status" ma:decimals="0" ma:hidden="true" ma:internalName="_vti_ItemHoldRecordStatu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636c50b-363d-4a7d-adb0-cfd42210562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DateTaken" ma:index="11" nillable="true" ma:displayName="MediaServiceDateTaken" ma:hidden="true" ma:internalName="MediaServiceDateTaken" ma:readOnly="true">
      <xsd:simpleType>
        <xsd:restriction base="dms:Text"/>
      </xsd:simpleType>
    </xsd:element>
    <xsd:element name="MediaServiceLocation" ma:index="12" nillable="true" ma:displayName="Location" ma:internalName="MediaServiceLocation"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bdc0606b-8e5a-4aee-a68c-f4efcab0e830"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Box" ma:index="26" nillable="true" ma:displayName="Box" ma:format="Hyperlink" ma:internalName="Box">
      <xsd:complexType>
        <xsd:complexContent>
          <xsd:extension base="dms:URL">
            <xsd:sequence>
              <xsd:element name="Url" type="dms:ValidUrl" minOccurs="0" nillable="true"/>
              <xsd:element name="Description" type="xsd:string" nillable="true"/>
            </xsd:sequence>
          </xsd:extension>
        </xsd:complexContent>
      </xsd:complexType>
    </xsd:element>
    <xsd:element name="MediaServiceBillingMetadata" ma:index="27" nillable="true" ma:displayName="MediaServiceBillingMetadata" ma:hidden="true" ma:internalName="MediaServiceBillingMetadata" ma:readOnly="true">
      <xsd:simpleType>
        <xsd:restriction base="dms:Note"/>
      </xsd:simpleType>
    </xsd:element>
    <xsd:element name="ArchiverLinkFileType" ma:index="28" nillable="true" ma:displayName="ArchiverLinkFileType" ma:hidden="true" ma:internalName="ArchiverLinkFileTyp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f7edec-793f-422f-bf86-565db80f0f0d"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83321641-f830-4df6-bcca-0902dbd8c4b3}" ma:internalName="TaxCatchAll" ma:showField="CatchAllData" ma:web="86f7edec-793f-422f-bf86-565db80f0f0d">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29" nillable="true" ma:displayName="IconOverlay" ma:hidden="true" ma:internalName="IconOverlay">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1DCF4DC9-5C1C-4000-9EEC-C281C2259699}">
  <ds:schemaRefs>
    <ds:schemaRef ds:uri="86f7edec-793f-422f-bf86-565db80f0f0d"/>
    <ds:schemaRef ds:uri="http://purl.org/dc/elements/1.1/"/>
    <ds:schemaRef ds:uri="http://purl.org/dc/dcmitype/"/>
    <ds:schemaRef ds:uri="http://schemas.microsoft.com/office/2006/metadata/properties"/>
    <ds:schemaRef ds:uri="http://www.w3.org/XML/1998/namespace"/>
    <ds:schemaRef ds:uri="8636c50b-363d-4a7d-adb0-cfd422105622"/>
    <ds:schemaRef ds:uri="http://purl.org/dc/terms/"/>
    <ds:schemaRef ds:uri="http://schemas.microsoft.com/office/2006/documentManagement/types"/>
    <ds:schemaRef ds:uri="http://schemas.microsoft.com/sharepoint/v4"/>
    <ds:schemaRef ds:uri="http://schemas.microsoft.com/office/infopath/2007/PartnerControls"/>
    <ds:schemaRef ds:uri="http://schemas.openxmlformats.org/package/2006/metadata/core-properties"/>
    <ds:schemaRef ds:uri="http://schemas.microsoft.com/sharepoint/v3"/>
  </ds:schemaRefs>
</ds:datastoreItem>
</file>

<file path=customXml/itemProps2.xml><?xml version="1.0" encoding="utf-8"?>
<ds:datastoreItem xmlns:ds="http://schemas.openxmlformats.org/officeDocument/2006/customXml" ds:itemID="{15DD189A-4F63-4E51-A79F-B229A77B5D2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636c50b-363d-4a7d-adb0-cfd422105622"/>
    <ds:schemaRef ds:uri="86f7edec-793f-422f-bf86-565db80f0f0d"/>
    <ds:schemaRef ds:uri="http://schemas.microsoft.com/sharepoint/v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9B9C09E2-CFAF-4CBF-B047-A374106671E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3120</TotalTime>
  <Words>496</Words>
  <Application>Microsoft Office PowerPoint</Application>
  <PresentationFormat>Widescreen</PresentationFormat>
  <Paragraphs>87</Paragraphs>
  <Slides>12</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Aleo</vt:lpstr>
      <vt:lpstr>Arial</vt:lpstr>
      <vt:lpstr>Open Sans ExtraBold</vt:lpstr>
      <vt:lpstr>Open Sans Light</vt:lpstr>
      <vt:lpstr>Master Slide</vt:lpstr>
      <vt:lpstr>Title Here Title Here Title Here Title Here Title Here</vt:lpstr>
      <vt:lpstr>Title Here Title Here Title Here Title Here Title Here</vt:lpstr>
      <vt:lpstr>Title Here Title Here Title Here</vt:lpstr>
      <vt:lpstr>1 speaker intro slide. Session Title here</vt:lpstr>
      <vt:lpstr>2 speaker intro slide. Session Title here</vt:lpstr>
      <vt:lpstr>3 speaker intro slide. Session Title here</vt:lpstr>
      <vt:lpstr>4 speaker intro slide. Session Title here</vt:lpstr>
      <vt:lpstr>Session objectives</vt:lpstr>
      <vt:lpstr>The problem you face</vt:lpstr>
      <vt:lpstr>Title Here for content slides</vt:lpstr>
      <vt:lpstr>Critical takeaways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Data Center World | 2026 Prospectus</dc:title>
  <dc:subject/>
  <dc:creator>Microsoft Office User</dc:creator>
  <cp:keywords/>
  <dc:description/>
  <cp:lastModifiedBy>Tolliver, Sean</cp:lastModifiedBy>
  <cp:revision>293</cp:revision>
  <dcterms:created xsi:type="dcterms:W3CDTF">2018-05-22T13:54:22Z</dcterms:created>
  <dcterms:modified xsi:type="dcterms:W3CDTF">2026-07-14T17:41:21Z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0x010100B689D60CD2ED204EAFDAF0E3751CDEB7</vt:lpwstr>
  </property>
  <property fmtid="{D5CDD505-2E9C-101B-9397-08002B2CF9AE}" pid="3" name="Order">
    <vt:r8>1200</vt:r8>
  </property>
  <property fmtid="{D5CDD505-2E9C-101B-9397-08002B2CF9AE}" pid="4" name="MSIP_Label_e1b4a6d7-967f-4d55-9d13-d94940dabb24_Enabled">
    <vt:lpwstr>true</vt:lpwstr>
  </property>
  <property fmtid="{D5CDD505-2E9C-101B-9397-08002B2CF9AE}" pid="5" name="MSIP_Label_e1b4a6d7-967f-4d55-9d13-d94940dabb24_SetDate">
    <vt:lpwstr>2021-07-22T03:50:00Z</vt:lpwstr>
  </property>
  <property fmtid="{D5CDD505-2E9C-101B-9397-08002B2CF9AE}" pid="6" name="MSIP_Label_e1b4a6d7-967f-4d55-9d13-d94940dabb24_Method">
    <vt:lpwstr>Privileged</vt:lpwstr>
  </property>
  <property fmtid="{D5CDD505-2E9C-101B-9397-08002B2CF9AE}" pid="7" name="MSIP_Label_e1b4a6d7-967f-4d55-9d13-d94940dabb24_Name">
    <vt:lpwstr>e1b4a6d7-967f-4d55-9d13-d94940dabb24</vt:lpwstr>
  </property>
  <property fmtid="{D5CDD505-2E9C-101B-9397-08002B2CF9AE}" pid="8" name="MSIP_Label_e1b4a6d7-967f-4d55-9d13-d94940dabb24_SiteId">
    <vt:lpwstr>2567d566-604c-408a-8a60-55d0dc9d9d6b</vt:lpwstr>
  </property>
  <property fmtid="{D5CDD505-2E9C-101B-9397-08002B2CF9AE}" pid="9" name="MSIP_Label_e1b4a6d7-967f-4d55-9d13-d94940dabb24_ActionId">
    <vt:lpwstr>534e2267-95f5-4307-987a-54e19da3694e</vt:lpwstr>
  </property>
  <property fmtid="{D5CDD505-2E9C-101B-9397-08002B2CF9AE}" pid="10" name="MSIP_Label_e1b4a6d7-967f-4d55-9d13-d94940dabb24_ContentBits">
    <vt:lpwstr>0</vt:lpwstr>
  </property>
  <property fmtid="{D5CDD505-2E9C-101B-9397-08002B2CF9AE}" pid="11" name="MediaServiceImageTags">
    <vt:lpwstr/>
  </property>
</Properties>
</file>